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57" r:id="rId7"/>
  </p:sldIdLst>
  <p:sldSz cx="4049713" cy="2700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5288A-9630-4C9F-84C7-1A7872ADD01F}" v="6" dt="2025-03-19T01:01:40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7" autoAdjust="0"/>
    <p:restoredTop sz="94660"/>
  </p:normalViewPr>
  <p:slideViewPr>
    <p:cSldViewPr snapToGrid="0">
      <p:cViewPr varScale="1">
        <p:scale>
          <a:sx n="335" d="100"/>
          <a:sy n="335" d="100"/>
        </p:scale>
        <p:origin x="16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29" y="441930"/>
            <a:ext cx="3442256" cy="940118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14" y="1418303"/>
            <a:ext cx="3037285" cy="651956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5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96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98076" y="143768"/>
            <a:ext cx="873219" cy="22884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8418" y="143768"/>
            <a:ext cx="2569037" cy="22884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75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98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9" y="673210"/>
            <a:ext cx="3492877" cy="1123265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309" y="1807102"/>
            <a:ext cx="3492877" cy="590699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3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418" y="718840"/>
            <a:ext cx="1721128" cy="17133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0167" y="718840"/>
            <a:ext cx="1721128" cy="17133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88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45" y="143768"/>
            <a:ext cx="3492877" cy="52194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946" y="661958"/>
            <a:ext cx="1713218" cy="324415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946" y="986373"/>
            <a:ext cx="1713218" cy="14508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50168" y="661958"/>
            <a:ext cx="1721655" cy="324415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50168" y="986373"/>
            <a:ext cx="1721655" cy="14508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52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45" y="180022"/>
            <a:ext cx="1306138" cy="630079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656" y="388799"/>
            <a:ext cx="2050167" cy="191899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945" y="810101"/>
            <a:ext cx="1306138" cy="1500813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2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45" y="180022"/>
            <a:ext cx="1306138" cy="630079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1656" y="388799"/>
            <a:ext cx="2050167" cy="191899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945" y="810101"/>
            <a:ext cx="1306138" cy="1500813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7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418" y="143768"/>
            <a:ext cx="3492877" cy="52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18" y="718840"/>
            <a:ext cx="3492877" cy="171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18" y="2502814"/>
            <a:ext cx="911185" cy="14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5878-4149-4A21-A4C3-F89943372F54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468" y="2502814"/>
            <a:ext cx="1366778" cy="14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0110" y="2502814"/>
            <a:ext cx="911185" cy="14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2E6A-A496-4F61-8EEC-3B98B4B9F7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kumimoji="1"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B9F34B-8206-4F96-A238-23658DC8FB35}"/>
              </a:ext>
            </a:extLst>
          </p:cNvPr>
          <p:cNvCxnSpPr/>
          <p:nvPr/>
        </p:nvCxnSpPr>
        <p:spPr>
          <a:xfrm>
            <a:off x="0" y="376767"/>
            <a:ext cx="4049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E3CCCA61-CD85-C3AC-C3E5-D5015542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104" r="2757" b="14797"/>
          <a:stretch/>
        </p:blipFill>
        <p:spPr>
          <a:xfrm>
            <a:off x="172477" y="376767"/>
            <a:ext cx="3704757" cy="23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27DB-8C13-7C71-EF8D-FCAA98D81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CAF0F69-71DF-32B8-B6F4-5470A9B6165F}"/>
              </a:ext>
            </a:extLst>
          </p:cNvPr>
          <p:cNvCxnSpPr/>
          <p:nvPr/>
        </p:nvCxnSpPr>
        <p:spPr>
          <a:xfrm>
            <a:off x="0" y="376767"/>
            <a:ext cx="4049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551C919D-3E16-7069-C1FB-ECE4FD8C8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06465"/>
              </p:ext>
            </p:extLst>
          </p:nvPr>
        </p:nvGraphicFramePr>
        <p:xfrm>
          <a:off x="1" y="376768"/>
          <a:ext cx="4049712" cy="232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660" imgH="3778069" progId="Acrobat.Document.DC">
                  <p:embed/>
                </p:oleObj>
              </mc:Choice>
              <mc:Fallback>
                <p:oleObj name="Acrobat Document" r:id="rId2" imgW="5346660" imgH="377806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376768"/>
                        <a:ext cx="4049712" cy="2323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67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0754-BEB7-E09E-20CA-7CE1812C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B5C07B-A208-A3FF-8FDE-5E9D8ED1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3373"/>
            <a:ext cx="4049713" cy="21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8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EFBC5B83314C3439EC24B901B22FD78" ma:contentTypeVersion="15" ma:contentTypeDescription="新しいドキュメントを作成します。" ma:contentTypeScope="" ma:versionID="dd1fc7a3417f3c8a5ed7c4704e31f654">
  <xsd:schema xmlns:xsd="http://www.w3.org/2001/XMLSchema" xmlns:xs="http://www.w3.org/2001/XMLSchema" xmlns:p="http://schemas.microsoft.com/office/2006/metadata/properties" xmlns:ns2="55b34f7d-18f0-47c0-a7aa-11526b5c9b00" xmlns:ns3="fd2a674b-72fd-43e1-9a70-a43e3bf1ea2d" targetNamespace="http://schemas.microsoft.com/office/2006/metadata/properties" ma:root="true" ma:fieldsID="a4b3286893cc0001ac04f93b19047d2b" ns2:_="" ns3:_="">
    <xsd:import namespace="55b34f7d-18f0-47c0-a7aa-11526b5c9b00"/>
    <xsd:import namespace="fd2a674b-72fd-43e1-9a70-a43e3bf1e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4f7d-18f0-47c0-a7aa-11526b5c9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e93ce567-c9b1-4707-875f-b831e0a6b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a674b-72fd-43e1-9a70-a43e3bf1ea2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975ccc5-97ef-4c42-8565-d56538380fbc}" ma:internalName="TaxCatchAll" ma:showField="CatchAllData" ma:web="fd2a674b-72fd-43e1-9a70-a43e3bf1e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2a674b-72fd-43e1-9a70-a43e3bf1ea2d" xsi:nil="true"/>
    <lcf76f155ced4ddcb4097134ff3c332f xmlns="55b34f7d-18f0-47c0-a7aa-11526b5c9b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6EC43F-89E3-4743-89A7-2A29E19150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95894D-8533-4EEB-9232-3B243E5E8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34f7d-18f0-47c0-a7aa-11526b5c9b00"/>
    <ds:schemaRef ds:uri="fd2a674b-72fd-43e1-9a70-a43e3bf1e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ABB52-51F3-4E81-9BF4-8015039FFA8C}">
  <ds:schemaRefs>
    <ds:schemaRef ds:uri="http://schemas.microsoft.com/office/2006/documentManagement/types"/>
    <ds:schemaRef ds:uri="http://purl.org/dc/terms/"/>
    <ds:schemaRef ds:uri="55b34f7d-18f0-47c0-a7aa-11526b5c9b00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fd2a674b-72fd-43e1-9a70-a43e3bf1ea2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0</Words>
  <Application>Microsoft Office PowerPoint</Application>
  <PresentationFormat>ユーザー設定</PresentationFormat>
  <Paragraphs>0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Adobe Acrobat Document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 景子</dc:creator>
  <cp:lastModifiedBy>細貝　亜美</cp:lastModifiedBy>
  <cp:revision>7</cp:revision>
  <dcterms:created xsi:type="dcterms:W3CDTF">2023-10-16T02:02:39Z</dcterms:created>
  <dcterms:modified xsi:type="dcterms:W3CDTF">2025-05-12T05:40:32Z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0x0101001EFBC5B83314C3439EC24B901B22FD78</vt:lpwstr>
  </property>
  <property fmtid="{D5CDD505-2E9C-101B-9397-08002B2CF9AE}" pid="3" name="MediaServiceImageTags">
    <vt:lpwstr/>
  </property>
</Properties>
</file>