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84" r:id="rId5"/>
    <p:sldId id="298" r:id="rId6"/>
    <p:sldId id="290" r:id="rId7"/>
    <p:sldId id="299" r:id="rId8"/>
    <p:sldId id="29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1C6CB2-8738-4502-93B5-A5F6EC51DD4C}" v="3" dt="2023-11-13T02:58:30.0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92" y="14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田悠貴" userId="e8f22c39-3659-49f2-96df-a28cdc0505d6" providerId="ADAL" clId="{089A17FC-D499-46F4-BE2D-97D66529FBA1}"/>
    <pc:docChg chg="undo custSel addSld delSld modSld">
      <pc:chgData name="石田悠貴" userId="e8f22c39-3659-49f2-96df-a28cdc0505d6" providerId="ADAL" clId="{089A17FC-D499-46F4-BE2D-97D66529FBA1}" dt="2023-10-25T07:59:14.413" v="813" actId="1076"/>
      <pc:docMkLst>
        <pc:docMk/>
      </pc:docMkLst>
      <pc:sldChg chg="delSp modSp mod">
        <pc:chgData name="石田悠貴" userId="e8f22c39-3659-49f2-96df-a28cdc0505d6" providerId="ADAL" clId="{089A17FC-D499-46F4-BE2D-97D66529FBA1}" dt="2023-10-25T07:17:06.288" v="148" actId="1076"/>
        <pc:sldMkLst>
          <pc:docMk/>
          <pc:sldMk cId="3409334985" sldId="284"/>
        </pc:sldMkLst>
        <pc:spChg chg="del">
          <ac:chgData name="石田悠貴" userId="e8f22c39-3659-49f2-96df-a28cdc0505d6" providerId="ADAL" clId="{089A17FC-D499-46F4-BE2D-97D66529FBA1}" dt="2023-10-25T04:18:24.928" v="0" actId="478"/>
          <ac:spMkLst>
            <pc:docMk/>
            <pc:sldMk cId="3409334985" sldId="284"/>
            <ac:spMk id="4" creationId="{80C2268E-424D-C530-AED0-FEB4E3329D67}"/>
          </ac:spMkLst>
        </pc:spChg>
        <pc:spChg chg="del">
          <ac:chgData name="石田悠貴" userId="e8f22c39-3659-49f2-96df-a28cdc0505d6" providerId="ADAL" clId="{089A17FC-D499-46F4-BE2D-97D66529FBA1}" dt="2023-10-25T07:16:48.314" v="144" actId="478"/>
          <ac:spMkLst>
            <pc:docMk/>
            <pc:sldMk cId="3409334985" sldId="284"/>
            <ac:spMk id="26" creationId="{99F4B67E-E509-9B46-B991-1D29DB013AA8}"/>
          </ac:spMkLst>
        </pc:spChg>
        <pc:spChg chg="del">
          <ac:chgData name="石田悠貴" userId="e8f22c39-3659-49f2-96df-a28cdc0505d6" providerId="ADAL" clId="{089A17FC-D499-46F4-BE2D-97D66529FBA1}" dt="2023-10-25T07:16:48.314" v="144" actId="478"/>
          <ac:spMkLst>
            <pc:docMk/>
            <pc:sldMk cId="3409334985" sldId="284"/>
            <ac:spMk id="27" creationId="{060D254F-3312-A39D-FBF1-4F11608D6749}"/>
          </ac:spMkLst>
        </pc:spChg>
        <pc:picChg chg="mod">
          <ac:chgData name="石田悠貴" userId="e8f22c39-3659-49f2-96df-a28cdc0505d6" providerId="ADAL" clId="{089A17FC-D499-46F4-BE2D-97D66529FBA1}" dt="2023-10-25T07:17:06.288" v="148" actId="1076"/>
          <ac:picMkLst>
            <pc:docMk/>
            <pc:sldMk cId="3409334985" sldId="284"/>
            <ac:picMk id="11" creationId="{26C68ECB-1CF7-DF51-A54E-2FE84E02EDF1}"/>
          </ac:picMkLst>
        </pc:picChg>
        <pc:picChg chg="del">
          <ac:chgData name="石田悠貴" userId="e8f22c39-3659-49f2-96df-a28cdc0505d6" providerId="ADAL" clId="{089A17FC-D499-46F4-BE2D-97D66529FBA1}" dt="2023-10-25T07:16:55.526" v="145" actId="478"/>
          <ac:picMkLst>
            <pc:docMk/>
            <pc:sldMk cId="3409334985" sldId="284"/>
            <ac:picMk id="14" creationId="{18E7E219-F7CE-3121-91BD-0C1500FC0C51}"/>
          </ac:picMkLst>
        </pc:picChg>
      </pc:sldChg>
      <pc:sldChg chg="delSp modSp del mod modShow">
        <pc:chgData name="石田悠貴" userId="e8f22c39-3659-49f2-96df-a28cdc0505d6" providerId="ADAL" clId="{089A17FC-D499-46F4-BE2D-97D66529FBA1}" dt="2023-10-25T06:44:55.020" v="143" actId="2696"/>
        <pc:sldMkLst>
          <pc:docMk/>
          <pc:sldMk cId="1347318662" sldId="286"/>
        </pc:sldMkLst>
        <pc:spChg chg="del">
          <ac:chgData name="石田悠貴" userId="e8f22c39-3659-49f2-96df-a28cdc0505d6" providerId="ADAL" clId="{089A17FC-D499-46F4-BE2D-97D66529FBA1}" dt="2023-10-25T06:37:52.359" v="3" actId="478"/>
          <ac:spMkLst>
            <pc:docMk/>
            <pc:sldMk cId="1347318662" sldId="286"/>
            <ac:spMk id="3" creationId="{A577B5F6-6827-B5CB-F5C9-936DEDF6D69F}"/>
          </ac:spMkLst>
        </pc:spChg>
        <pc:spChg chg="mod">
          <ac:chgData name="石田悠貴" userId="e8f22c39-3659-49f2-96df-a28cdc0505d6" providerId="ADAL" clId="{089A17FC-D499-46F4-BE2D-97D66529FBA1}" dt="2023-10-25T06:40:23.468" v="116" actId="20577"/>
          <ac:spMkLst>
            <pc:docMk/>
            <pc:sldMk cId="1347318662" sldId="286"/>
            <ac:spMk id="7" creationId="{00000000-0000-0000-0000-000000000000}"/>
          </ac:spMkLst>
        </pc:spChg>
        <pc:spChg chg="del">
          <ac:chgData name="石田悠貴" userId="e8f22c39-3659-49f2-96df-a28cdc0505d6" providerId="ADAL" clId="{089A17FC-D499-46F4-BE2D-97D66529FBA1}" dt="2023-10-25T06:37:52.359" v="3" actId="478"/>
          <ac:spMkLst>
            <pc:docMk/>
            <pc:sldMk cId="1347318662" sldId="286"/>
            <ac:spMk id="8" creationId="{68FA7052-A68B-4FA6-1AA7-9258A6BF252C}"/>
          </ac:spMkLst>
        </pc:spChg>
        <pc:spChg chg="del">
          <ac:chgData name="石田悠貴" userId="e8f22c39-3659-49f2-96df-a28cdc0505d6" providerId="ADAL" clId="{089A17FC-D499-46F4-BE2D-97D66529FBA1}" dt="2023-10-25T06:37:52.359" v="3" actId="478"/>
          <ac:spMkLst>
            <pc:docMk/>
            <pc:sldMk cId="1347318662" sldId="286"/>
            <ac:spMk id="16" creationId="{771AC0E4-C4EC-8D6E-5721-8F3DC4D03538}"/>
          </ac:spMkLst>
        </pc:spChg>
        <pc:spChg chg="del">
          <ac:chgData name="石田悠貴" userId="e8f22c39-3659-49f2-96df-a28cdc0505d6" providerId="ADAL" clId="{089A17FC-D499-46F4-BE2D-97D66529FBA1}" dt="2023-10-25T06:37:52.359" v="3" actId="478"/>
          <ac:spMkLst>
            <pc:docMk/>
            <pc:sldMk cId="1347318662" sldId="286"/>
            <ac:spMk id="17" creationId="{F56B0F33-376A-6587-7694-1D345B6E4369}"/>
          </ac:spMkLst>
        </pc:spChg>
        <pc:spChg chg="del">
          <ac:chgData name="石田悠貴" userId="e8f22c39-3659-49f2-96df-a28cdc0505d6" providerId="ADAL" clId="{089A17FC-D499-46F4-BE2D-97D66529FBA1}" dt="2023-10-25T06:37:52.359" v="3" actId="478"/>
          <ac:spMkLst>
            <pc:docMk/>
            <pc:sldMk cId="1347318662" sldId="286"/>
            <ac:spMk id="24" creationId="{32DBFD95-65A8-0348-51B3-9013851E97B2}"/>
          </ac:spMkLst>
        </pc:spChg>
        <pc:spChg chg="del">
          <ac:chgData name="石田悠貴" userId="e8f22c39-3659-49f2-96df-a28cdc0505d6" providerId="ADAL" clId="{089A17FC-D499-46F4-BE2D-97D66529FBA1}" dt="2023-10-25T06:37:52.359" v="3" actId="478"/>
          <ac:spMkLst>
            <pc:docMk/>
            <pc:sldMk cId="1347318662" sldId="286"/>
            <ac:spMk id="25" creationId="{BE03163D-B0CB-A737-A9D1-6E38DD0FDE8B}"/>
          </ac:spMkLst>
        </pc:spChg>
        <pc:spChg chg="mod">
          <ac:chgData name="石田悠貴" userId="e8f22c39-3659-49f2-96df-a28cdc0505d6" providerId="ADAL" clId="{089A17FC-D499-46F4-BE2D-97D66529FBA1}" dt="2023-10-25T06:39:11.081" v="102" actId="20577"/>
          <ac:spMkLst>
            <pc:docMk/>
            <pc:sldMk cId="1347318662" sldId="286"/>
            <ac:spMk id="44" creationId="{EF21F8A5-DA3A-CD42-BD39-A1CA23EE1437}"/>
          </ac:spMkLst>
        </pc:spChg>
        <pc:spChg chg="del">
          <ac:chgData name="石田悠貴" userId="e8f22c39-3659-49f2-96df-a28cdc0505d6" providerId="ADAL" clId="{089A17FC-D499-46F4-BE2D-97D66529FBA1}" dt="2023-10-25T06:37:52.359" v="3" actId="478"/>
          <ac:spMkLst>
            <pc:docMk/>
            <pc:sldMk cId="1347318662" sldId="286"/>
            <ac:spMk id="48" creationId="{ABF6DB46-D43B-E882-C16B-872F5A16063C}"/>
          </ac:spMkLst>
        </pc:spChg>
        <pc:spChg chg="del">
          <ac:chgData name="石田悠貴" userId="e8f22c39-3659-49f2-96df-a28cdc0505d6" providerId="ADAL" clId="{089A17FC-D499-46F4-BE2D-97D66529FBA1}" dt="2023-10-25T06:37:52.359" v="3" actId="478"/>
          <ac:spMkLst>
            <pc:docMk/>
            <pc:sldMk cId="1347318662" sldId="286"/>
            <ac:spMk id="49" creationId="{6B0EA597-7940-0039-D8DC-6C7873BADB29}"/>
          </ac:spMkLst>
        </pc:spChg>
        <pc:grpChg chg="del">
          <ac:chgData name="石田悠貴" userId="e8f22c39-3659-49f2-96df-a28cdc0505d6" providerId="ADAL" clId="{089A17FC-D499-46F4-BE2D-97D66529FBA1}" dt="2023-10-25T06:37:52.359" v="3" actId="478"/>
          <ac:grpSpMkLst>
            <pc:docMk/>
            <pc:sldMk cId="1347318662" sldId="286"/>
            <ac:grpSpMk id="10" creationId="{C2BE98B5-F19D-45D9-7AC7-039A55F17623}"/>
          </ac:grpSpMkLst>
        </pc:grpChg>
        <pc:grpChg chg="del">
          <ac:chgData name="石田悠貴" userId="e8f22c39-3659-49f2-96df-a28cdc0505d6" providerId="ADAL" clId="{089A17FC-D499-46F4-BE2D-97D66529FBA1}" dt="2023-10-25T06:37:52.359" v="3" actId="478"/>
          <ac:grpSpMkLst>
            <pc:docMk/>
            <pc:sldMk cId="1347318662" sldId="286"/>
            <ac:grpSpMk id="13" creationId="{5B01D219-7FBC-9A0B-04FC-9A04FD484E6D}"/>
          </ac:grpSpMkLst>
        </pc:grpChg>
        <pc:grpChg chg="del">
          <ac:chgData name="石田悠貴" userId="e8f22c39-3659-49f2-96df-a28cdc0505d6" providerId="ADAL" clId="{089A17FC-D499-46F4-BE2D-97D66529FBA1}" dt="2023-10-25T06:37:52.359" v="3" actId="478"/>
          <ac:grpSpMkLst>
            <pc:docMk/>
            <pc:sldMk cId="1347318662" sldId="286"/>
            <ac:grpSpMk id="21" creationId="{D1525E43-74FD-DECA-80C6-8862BF9C8D19}"/>
          </ac:grpSpMkLst>
        </pc:grpChg>
        <pc:grpChg chg="del">
          <ac:chgData name="石田悠貴" userId="e8f22c39-3659-49f2-96df-a28cdc0505d6" providerId="ADAL" clId="{089A17FC-D499-46F4-BE2D-97D66529FBA1}" dt="2023-10-25T06:37:52.359" v="3" actId="478"/>
          <ac:grpSpMkLst>
            <pc:docMk/>
            <pc:sldMk cId="1347318662" sldId="286"/>
            <ac:grpSpMk id="27" creationId="{7AA118C4-9828-7C4F-B04F-2913B2BDDD2C}"/>
          </ac:grpSpMkLst>
        </pc:grpChg>
        <pc:picChg chg="del">
          <ac:chgData name="石田悠貴" userId="e8f22c39-3659-49f2-96df-a28cdc0505d6" providerId="ADAL" clId="{089A17FC-D499-46F4-BE2D-97D66529FBA1}" dt="2023-10-25T06:37:52.359" v="3" actId="478"/>
          <ac:picMkLst>
            <pc:docMk/>
            <pc:sldMk cId="1347318662" sldId="286"/>
            <ac:picMk id="26" creationId="{8F07DA52-82FD-8C88-4602-95ADDB59C9EC}"/>
          </ac:picMkLst>
        </pc:picChg>
        <pc:cxnChg chg="del">
          <ac:chgData name="石田悠貴" userId="e8f22c39-3659-49f2-96df-a28cdc0505d6" providerId="ADAL" clId="{089A17FC-D499-46F4-BE2D-97D66529FBA1}" dt="2023-10-25T06:37:52.359" v="3" actId="478"/>
          <ac:cxnSpMkLst>
            <pc:docMk/>
            <pc:sldMk cId="1347318662" sldId="286"/>
            <ac:cxnSpMk id="37" creationId="{6F087BA6-0AEC-8110-DCB2-AB4D582ED30C}"/>
          </ac:cxnSpMkLst>
        </pc:cxnChg>
        <pc:cxnChg chg="del">
          <ac:chgData name="石田悠貴" userId="e8f22c39-3659-49f2-96df-a28cdc0505d6" providerId="ADAL" clId="{089A17FC-D499-46F4-BE2D-97D66529FBA1}" dt="2023-10-25T06:37:52.359" v="3" actId="478"/>
          <ac:cxnSpMkLst>
            <pc:docMk/>
            <pc:sldMk cId="1347318662" sldId="286"/>
            <ac:cxnSpMk id="47" creationId="{BC140CF6-E878-A793-4947-CFFEC141B3E7}"/>
          </ac:cxnSpMkLst>
        </pc:cxnChg>
      </pc:sldChg>
      <pc:sldChg chg="delSp modSp mod">
        <pc:chgData name="石田悠貴" userId="e8f22c39-3659-49f2-96df-a28cdc0505d6" providerId="ADAL" clId="{089A17FC-D499-46F4-BE2D-97D66529FBA1}" dt="2023-10-25T06:44:13.682" v="142" actId="6549"/>
        <pc:sldMkLst>
          <pc:docMk/>
          <pc:sldMk cId="1267044957" sldId="293"/>
        </pc:sldMkLst>
        <pc:spChg chg="del">
          <ac:chgData name="石田悠貴" userId="e8f22c39-3659-49f2-96df-a28cdc0505d6" providerId="ADAL" clId="{089A17FC-D499-46F4-BE2D-97D66529FBA1}" dt="2023-10-25T06:43:59.943" v="119" actId="478"/>
          <ac:spMkLst>
            <pc:docMk/>
            <pc:sldMk cId="1267044957" sldId="293"/>
            <ac:spMk id="3" creationId="{2D5F73CB-D969-5E4A-F125-549C2F6EB753}"/>
          </ac:spMkLst>
        </pc:spChg>
        <pc:spChg chg="del">
          <ac:chgData name="石田悠貴" userId="e8f22c39-3659-49f2-96df-a28cdc0505d6" providerId="ADAL" clId="{089A17FC-D499-46F4-BE2D-97D66529FBA1}" dt="2023-10-25T06:43:59.943" v="119" actId="478"/>
          <ac:spMkLst>
            <pc:docMk/>
            <pc:sldMk cId="1267044957" sldId="293"/>
            <ac:spMk id="4" creationId="{EDBE7C0C-CCEE-B78E-76FF-CE9AB755DD67}"/>
          </ac:spMkLst>
        </pc:spChg>
        <pc:spChg chg="del">
          <ac:chgData name="石田悠貴" userId="e8f22c39-3659-49f2-96df-a28cdc0505d6" providerId="ADAL" clId="{089A17FC-D499-46F4-BE2D-97D66529FBA1}" dt="2023-10-25T06:43:59.943" v="119" actId="478"/>
          <ac:spMkLst>
            <pc:docMk/>
            <pc:sldMk cId="1267044957" sldId="293"/>
            <ac:spMk id="5" creationId="{AE4F358E-7908-0506-409D-20590DFFAB3A}"/>
          </ac:spMkLst>
        </pc:spChg>
        <pc:spChg chg="del">
          <ac:chgData name="石田悠貴" userId="e8f22c39-3659-49f2-96df-a28cdc0505d6" providerId="ADAL" clId="{089A17FC-D499-46F4-BE2D-97D66529FBA1}" dt="2023-10-25T06:43:59.943" v="119" actId="478"/>
          <ac:spMkLst>
            <pc:docMk/>
            <pc:sldMk cId="1267044957" sldId="293"/>
            <ac:spMk id="6" creationId="{21C4B29C-B77D-A91F-2D96-1D8EC968E608}"/>
          </ac:spMkLst>
        </pc:spChg>
        <pc:spChg chg="del">
          <ac:chgData name="石田悠貴" userId="e8f22c39-3659-49f2-96df-a28cdc0505d6" providerId="ADAL" clId="{089A17FC-D499-46F4-BE2D-97D66529FBA1}" dt="2023-10-25T06:43:59.943" v="119" actId="478"/>
          <ac:spMkLst>
            <pc:docMk/>
            <pc:sldMk cId="1267044957" sldId="293"/>
            <ac:spMk id="7" creationId="{BF647ED2-23D4-F149-0AC8-351550CBDA65}"/>
          </ac:spMkLst>
        </pc:spChg>
        <pc:spChg chg="del">
          <ac:chgData name="石田悠貴" userId="e8f22c39-3659-49f2-96df-a28cdc0505d6" providerId="ADAL" clId="{089A17FC-D499-46F4-BE2D-97D66529FBA1}" dt="2023-10-25T06:43:59.943" v="119" actId="478"/>
          <ac:spMkLst>
            <pc:docMk/>
            <pc:sldMk cId="1267044957" sldId="293"/>
            <ac:spMk id="8" creationId="{FC3CC9DB-33DF-D49C-BD0B-0FB6992D8916}"/>
          </ac:spMkLst>
        </pc:spChg>
        <pc:spChg chg="mod">
          <ac:chgData name="石田悠貴" userId="e8f22c39-3659-49f2-96df-a28cdc0505d6" providerId="ADAL" clId="{089A17FC-D499-46F4-BE2D-97D66529FBA1}" dt="2023-10-25T06:44:13.682" v="142" actId="6549"/>
          <ac:spMkLst>
            <pc:docMk/>
            <pc:sldMk cId="1267044957" sldId="293"/>
            <ac:spMk id="12" creationId="{9C754B1B-D88A-B642-A16D-0CD0B43C9DC2}"/>
          </ac:spMkLst>
        </pc:spChg>
      </pc:sldChg>
      <pc:sldChg chg="delSp modSp mod">
        <pc:chgData name="石田悠貴" userId="e8f22c39-3659-49f2-96df-a28cdc0505d6" providerId="ADAL" clId="{089A17FC-D499-46F4-BE2D-97D66529FBA1}" dt="2023-10-25T07:20:38.246" v="161" actId="6549"/>
        <pc:sldMkLst>
          <pc:docMk/>
          <pc:sldMk cId="4126867462" sldId="298"/>
        </pc:sldMkLst>
        <pc:spChg chg="del">
          <ac:chgData name="石田悠貴" userId="e8f22c39-3659-49f2-96df-a28cdc0505d6" providerId="ADAL" clId="{089A17FC-D499-46F4-BE2D-97D66529FBA1}" dt="2023-10-25T04:18:45.871" v="2" actId="478"/>
          <ac:spMkLst>
            <pc:docMk/>
            <pc:sldMk cId="4126867462" sldId="298"/>
            <ac:spMk id="8" creationId="{2570AE9B-719C-480A-C166-ECE1AEAEE41E}"/>
          </ac:spMkLst>
        </pc:spChg>
        <pc:spChg chg="del">
          <ac:chgData name="石田悠貴" userId="e8f22c39-3659-49f2-96df-a28cdc0505d6" providerId="ADAL" clId="{089A17FC-D499-46F4-BE2D-97D66529FBA1}" dt="2023-10-25T04:18:45.871" v="2" actId="478"/>
          <ac:spMkLst>
            <pc:docMk/>
            <pc:sldMk cId="4126867462" sldId="298"/>
            <ac:spMk id="10" creationId="{DA2D860D-5798-76C8-8FAE-62793826596C}"/>
          </ac:spMkLst>
        </pc:spChg>
        <pc:spChg chg="del">
          <ac:chgData name="石田悠貴" userId="e8f22c39-3659-49f2-96df-a28cdc0505d6" providerId="ADAL" clId="{089A17FC-D499-46F4-BE2D-97D66529FBA1}" dt="2023-10-25T04:18:45.871" v="2" actId="478"/>
          <ac:spMkLst>
            <pc:docMk/>
            <pc:sldMk cId="4126867462" sldId="298"/>
            <ac:spMk id="14" creationId="{4F251040-B1BD-F8BD-3D24-DF2D40BB972E}"/>
          </ac:spMkLst>
        </pc:spChg>
        <pc:spChg chg="del">
          <ac:chgData name="石田悠貴" userId="e8f22c39-3659-49f2-96df-a28cdc0505d6" providerId="ADAL" clId="{089A17FC-D499-46F4-BE2D-97D66529FBA1}" dt="2023-10-25T04:18:45.871" v="2" actId="478"/>
          <ac:spMkLst>
            <pc:docMk/>
            <pc:sldMk cId="4126867462" sldId="298"/>
            <ac:spMk id="18" creationId="{24EBD1A6-C518-9F69-9CD2-1E1B3EC44F30}"/>
          </ac:spMkLst>
        </pc:spChg>
        <pc:spChg chg="del">
          <ac:chgData name="石田悠貴" userId="e8f22c39-3659-49f2-96df-a28cdc0505d6" providerId="ADAL" clId="{089A17FC-D499-46F4-BE2D-97D66529FBA1}" dt="2023-10-25T04:18:45.871" v="2" actId="478"/>
          <ac:spMkLst>
            <pc:docMk/>
            <pc:sldMk cId="4126867462" sldId="298"/>
            <ac:spMk id="20" creationId="{B241F3F6-C2B7-44CE-80A8-571CE4959211}"/>
          </ac:spMkLst>
        </pc:spChg>
        <pc:spChg chg="del">
          <ac:chgData name="石田悠貴" userId="e8f22c39-3659-49f2-96df-a28cdc0505d6" providerId="ADAL" clId="{089A17FC-D499-46F4-BE2D-97D66529FBA1}" dt="2023-10-25T04:18:45.871" v="2" actId="478"/>
          <ac:spMkLst>
            <pc:docMk/>
            <pc:sldMk cId="4126867462" sldId="298"/>
            <ac:spMk id="21" creationId="{81503BEE-EC7E-018F-C775-479BBFA53281}"/>
          </ac:spMkLst>
        </pc:spChg>
        <pc:spChg chg="del">
          <ac:chgData name="石田悠貴" userId="e8f22c39-3659-49f2-96df-a28cdc0505d6" providerId="ADAL" clId="{089A17FC-D499-46F4-BE2D-97D66529FBA1}" dt="2023-10-25T04:18:45.871" v="2" actId="478"/>
          <ac:spMkLst>
            <pc:docMk/>
            <pc:sldMk cId="4126867462" sldId="298"/>
            <ac:spMk id="22" creationId="{8BFED18E-C19D-4E7F-F577-BCEC9B3028F7}"/>
          </ac:spMkLst>
        </pc:spChg>
        <pc:spChg chg="del">
          <ac:chgData name="石田悠貴" userId="e8f22c39-3659-49f2-96df-a28cdc0505d6" providerId="ADAL" clId="{089A17FC-D499-46F4-BE2D-97D66529FBA1}" dt="2023-10-25T04:18:45.871" v="2" actId="478"/>
          <ac:spMkLst>
            <pc:docMk/>
            <pc:sldMk cId="4126867462" sldId="298"/>
            <ac:spMk id="23" creationId="{70E6A258-3C88-066C-17AE-387F9FD39B4B}"/>
          </ac:spMkLst>
        </pc:spChg>
        <pc:spChg chg="del">
          <ac:chgData name="石田悠貴" userId="e8f22c39-3659-49f2-96df-a28cdc0505d6" providerId="ADAL" clId="{089A17FC-D499-46F4-BE2D-97D66529FBA1}" dt="2023-10-25T04:18:45.871" v="2" actId="478"/>
          <ac:spMkLst>
            <pc:docMk/>
            <pc:sldMk cId="4126867462" sldId="298"/>
            <ac:spMk id="24" creationId="{26F1D048-9627-AAC5-7F51-CC9E9D626ACA}"/>
          </ac:spMkLst>
        </pc:spChg>
        <pc:spChg chg="mod">
          <ac:chgData name="石田悠貴" userId="e8f22c39-3659-49f2-96df-a28cdc0505d6" providerId="ADAL" clId="{089A17FC-D499-46F4-BE2D-97D66529FBA1}" dt="2023-10-25T07:20:38.246" v="161" actId="6549"/>
          <ac:spMkLst>
            <pc:docMk/>
            <pc:sldMk cId="4126867462" sldId="298"/>
            <ac:spMk id="25" creationId="{8BD20525-A876-44BD-A7A0-ADE31D2EAC1B}"/>
          </ac:spMkLst>
        </pc:spChg>
        <pc:spChg chg="del">
          <ac:chgData name="石田悠貴" userId="e8f22c39-3659-49f2-96df-a28cdc0505d6" providerId="ADAL" clId="{089A17FC-D499-46F4-BE2D-97D66529FBA1}" dt="2023-10-25T04:18:45.871" v="2" actId="478"/>
          <ac:spMkLst>
            <pc:docMk/>
            <pc:sldMk cId="4126867462" sldId="298"/>
            <ac:spMk id="27" creationId="{170779CB-F83B-4F17-296A-A58154AEF567}"/>
          </ac:spMkLst>
        </pc:spChg>
        <pc:spChg chg="mod">
          <ac:chgData name="石田悠貴" userId="e8f22c39-3659-49f2-96df-a28cdc0505d6" providerId="ADAL" clId="{089A17FC-D499-46F4-BE2D-97D66529FBA1}" dt="2023-10-25T07:19:23.944" v="153"/>
          <ac:spMkLst>
            <pc:docMk/>
            <pc:sldMk cId="4126867462" sldId="298"/>
            <ac:spMk id="39" creationId="{A0910463-309C-9E4E-A9F1-CDE7EDE676FE}"/>
          </ac:spMkLst>
        </pc:spChg>
        <pc:spChg chg="del">
          <ac:chgData name="石田悠貴" userId="e8f22c39-3659-49f2-96df-a28cdc0505d6" providerId="ADAL" clId="{089A17FC-D499-46F4-BE2D-97D66529FBA1}" dt="2023-10-25T04:18:45.871" v="2" actId="478"/>
          <ac:spMkLst>
            <pc:docMk/>
            <pc:sldMk cId="4126867462" sldId="298"/>
            <ac:spMk id="41" creationId="{BAF01997-973A-917B-AF46-9505AF522979}"/>
          </ac:spMkLst>
        </pc:spChg>
        <pc:grpChg chg="del">
          <ac:chgData name="石田悠貴" userId="e8f22c39-3659-49f2-96df-a28cdc0505d6" providerId="ADAL" clId="{089A17FC-D499-46F4-BE2D-97D66529FBA1}" dt="2023-10-25T04:18:40.601" v="1" actId="478"/>
          <ac:grpSpMkLst>
            <pc:docMk/>
            <pc:sldMk cId="4126867462" sldId="298"/>
            <ac:grpSpMk id="28" creationId="{C447148D-0A4C-0FD0-B0CA-E25D5796CB86}"/>
          </ac:grpSpMkLst>
        </pc:grpChg>
        <pc:grpChg chg="del">
          <ac:chgData name="石田悠貴" userId="e8f22c39-3659-49f2-96df-a28cdc0505d6" providerId="ADAL" clId="{089A17FC-D499-46F4-BE2D-97D66529FBA1}" dt="2023-10-25T04:18:40.601" v="1" actId="478"/>
          <ac:grpSpMkLst>
            <pc:docMk/>
            <pc:sldMk cId="4126867462" sldId="298"/>
            <ac:grpSpMk id="36" creationId="{8200E2BE-D914-1614-EFC0-39DF3981450D}"/>
          </ac:grpSpMkLst>
        </pc:grpChg>
        <pc:picChg chg="del">
          <ac:chgData name="石田悠貴" userId="e8f22c39-3659-49f2-96df-a28cdc0505d6" providerId="ADAL" clId="{089A17FC-D499-46F4-BE2D-97D66529FBA1}" dt="2023-10-25T04:18:40.601" v="1" actId="478"/>
          <ac:picMkLst>
            <pc:docMk/>
            <pc:sldMk cId="4126867462" sldId="298"/>
            <ac:picMk id="42" creationId="{AC0CAD9B-B301-C43A-1352-F9B5C1DB35DC}"/>
          </ac:picMkLst>
        </pc:picChg>
        <pc:cxnChg chg="del">
          <ac:chgData name="石田悠貴" userId="e8f22c39-3659-49f2-96df-a28cdc0505d6" providerId="ADAL" clId="{089A17FC-D499-46F4-BE2D-97D66529FBA1}" dt="2023-10-25T04:18:45.871" v="2" actId="478"/>
          <ac:cxnSpMkLst>
            <pc:docMk/>
            <pc:sldMk cId="4126867462" sldId="298"/>
            <ac:cxnSpMk id="40" creationId="{FEEF29BD-65CD-5E01-46A4-44DFB1A73066}"/>
          </ac:cxnSpMkLst>
        </pc:cxnChg>
      </pc:sldChg>
      <pc:sldChg chg="modSp add mod">
        <pc:chgData name="石田悠貴" userId="e8f22c39-3659-49f2-96df-a28cdc0505d6" providerId="ADAL" clId="{089A17FC-D499-46F4-BE2D-97D66529FBA1}" dt="2023-10-25T07:59:14.413" v="813" actId="1076"/>
        <pc:sldMkLst>
          <pc:docMk/>
          <pc:sldMk cId="591394808" sldId="299"/>
        </pc:sldMkLst>
        <pc:spChg chg="mod">
          <ac:chgData name="石田悠貴" userId="e8f22c39-3659-49f2-96df-a28cdc0505d6" providerId="ADAL" clId="{089A17FC-D499-46F4-BE2D-97D66529FBA1}" dt="2023-10-25T07:58:58.536" v="797" actId="20577"/>
          <ac:spMkLst>
            <pc:docMk/>
            <pc:sldMk cId="591394808" sldId="299"/>
            <ac:spMk id="31" creationId="{8B6081E6-4B52-9F47-86A1-9D6D886C4AB6}"/>
          </ac:spMkLst>
        </pc:spChg>
        <pc:spChg chg="mod">
          <ac:chgData name="石田悠貴" userId="e8f22c39-3659-49f2-96df-a28cdc0505d6" providerId="ADAL" clId="{089A17FC-D499-46F4-BE2D-97D66529FBA1}" dt="2023-10-25T07:59:14.413" v="813" actId="1076"/>
          <ac:spMkLst>
            <pc:docMk/>
            <pc:sldMk cId="591394808" sldId="299"/>
            <ac:spMk id="38" creationId="{8095E19D-BF18-C749-9E1F-5F97D458D166}"/>
          </ac:spMkLst>
        </pc:spChg>
        <pc:spChg chg="mod">
          <ac:chgData name="石田悠貴" userId="e8f22c39-3659-49f2-96df-a28cdc0505d6" providerId="ADAL" clId="{089A17FC-D499-46F4-BE2D-97D66529FBA1}" dt="2023-10-25T07:55:24.584" v="162"/>
          <ac:spMkLst>
            <pc:docMk/>
            <pc:sldMk cId="591394808" sldId="299"/>
            <ac:spMk id="46" creationId="{4491ACA4-20D9-0F4A-A368-B81237375C79}"/>
          </ac:spMkLst>
        </pc:spChg>
      </pc:sldChg>
    </pc:docChg>
  </pc:docChgLst>
  <pc:docChgLst>
    <pc:chgData name="石田悠貴" userId="e8f22c39-3659-49f2-96df-a28cdc0505d6" providerId="ADAL" clId="{911C6CB2-8738-4502-93B5-A5F6EC51DD4C}"/>
    <pc:docChg chg="undo redo custSel modSld">
      <pc:chgData name="石田悠貴" userId="e8f22c39-3659-49f2-96df-a28cdc0505d6" providerId="ADAL" clId="{911C6CB2-8738-4502-93B5-A5F6EC51DD4C}" dt="2023-11-13T03:01:15.123" v="393" actId="20577"/>
      <pc:docMkLst>
        <pc:docMk/>
      </pc:docMkLst>
      <pc:sldChg chg="modSp mod">
        <pc:chgData name="石田悠貴" userId="e8f22c39-3659-49f2-96df-a28cdc0505d6" providerId="ADAL" clId="{911C6CB2-8738-4502-93B5-A5F6EC51DD4C}" dt="2023-11-13T03:01:15.123" v="393" actId="20577"/>
        <pc:sldMkLst>
          <pc:docMk/>
          <pc:sldMk cId="1267044957" sldId="293"/>
        </pc:sldMkLst>
        <pc:spChg chg="mod">
          <ac:chgData name="石田悠貴" userId="e8f22c39-3659-49f2-96df-a28cdc0505d6" providerId="ADAL" clId="{911C6CB2-8738-4502-93B5-A5F6EC51DD4C}" dt="2023-11-13T03:01:15.123" v="393" actId="20577"/>
          <ac:spMkLst>
            <pc:docMk/>
            <pc:sldMk cId="1267044957" sldId="293"/>
            <ac:spMk id="12" creationId="{9C754B1B-D88A-B642-A16D-0CD0B43C9DC2}"/>
          </ac:spMkLst>
        </pc:spChg>
      </pc:sldChg>
      <pc:sldChg chg="addSp delSp modSp mod">
        <pc:chgData name="石田悠貴" userId="e8f22c39-3659-49f2-96df-a28cdc0505d6" providerId="ADAL" clId="{911C6CB2-8738-4502-93B5-A5F6EC51DD4C}" dt="2023-11-13T02:59:48.436" v="384" actId="1076"/>
        <pc:sldMkLst>
          <pc:docMk/>
          <pc:sldMk cId="4126867462" sldId="298"/>
        </pc:sldMkLst>
        <pc:spChg chg="add mod">
          <ac:chgData name="石田悠貴" userId="e8f22c39-3659-49f2-96df-a28cdc0505d6" providerId="ADAL" clId="{911C6CB2-8738-4502-93B5-A5F6EC51DD4C}" dt="2023-11-13T02:59:10.906" v="376" actId="1076"/>
          <ac:spMkLst>
            <pc:docMk/>
            <pc:sldMk cId="4126867462" sldId="298"/>
            <ac:spMk id="4" creationId="{AA330AE0-1C10-F61A-8A4B-46C66D56FB29}"/>
          </ac:spMkLst>
        </pc:spChg>
        <pc:spChg chg="add mod">
          <ac:chgData name="石田悠貴" userId="e8f22c39-3659-49f2-96df-a28cdc0505d6" providerId="ADAL" clId="{911C6CB2-8738-4502-93B5-A5F6EC51DD4C}" dt="2023-11-13T02:59:14.975" v="377" actId="1076"/>
          <ac:spMkLst>
            <pc:docMk/>
            <pc:sldMk cId="4126867462" sldId="298"/>
            <ac:spMk id="8" creationId="{5231ADFE-9C03-CBED-9FF7-285BD16E164A}"/>
          </ac:spMkLst>
        </pc:spChg>
        <pc:spChg chg="mod">
          <ac:chgData name="石田悠貴" userId="e8f22c39-3659-49f2-96df-a28cdc0505d6" providerId="ADAL" clId="{911C6CB2-8738-4502-93B5-A5F6EC51DD4C}" dt="2023-11-13T02:59:24.846" v="378" actId="1076"/>
          <ac:spMkLst>
            <pc:docMk/>
            <pc:sldMk cId="4126867462" sldId="298"/>
            <ac:spMk id="9" creationId="{E0C8EE67-B425-8A41-9CE6-93889C96694E}"/>
          </ac:spMkLst>
        </pc:spChg>
        <pc:spChg chg="del">
          <ac:chgData name="石田悠貴" userId="e8f22c39-3659-49f2-96df-a28cdc0505d6" providerId="ADAL" clId="{911C6CB2-8738-4502-93B5-A5F6EC51DD4C}" dt="2023-11-13T02:40:30.176" v="0" actId="478"/>
          <ac:spMkLst>
            <pc:docMk/>
            <pc:sldMk cId="4126867462" sldId="298"/>
            <ac:spMk id="12" creationId="{9C754B1B-D88A-B642-A16D-0CD0B43C9DC2}"/>
          </ac:spMkLst>
        </pc:spChg>
        <pc:spChg chg="del">
          <ac:chgData name="石田悠貴" userId="e8f22c39-3659-49f2-96df-a28cdc0505d6" providerId="ADAL" clId="{911C6CB2-8738-4502-93B5-A5F6EC51DD4C}" dt="2023-11-13T02:40:30.176" v="0" actId="478"/>
          <ac:spMkLst>
            <pc:docMk/>
            <pc:sldMk cId="4126867462" sldId="298"/>
            <ac:spMk id="15" creationId="{45DE91B5-D8F5-2342-BA9A-FF61616B2A23}"/>
          </ac:spMkLst>
        </pc:spChg>
        <pc:spChg chg="mod">
          <ac:chgData name="石田悠貴" userId="e8f22c39-3659-49f2-96df-a28cdc0505d6" providerId="ADAL" clId="{911C6CB2-8738-4502-93B5-A5F6EC51DD4C}" dt="2023-11-13T02:59:29.908" v="383" actId="20577"/>
          <ac:spMkLst>
            <pc:docMk/>
            <pc:sldMk cId="4126867462" sldId="298"/>
            <ac:spMk id="29" creationId="{6BDE159A-BD41-894D-A38C-F4EE79A904F2}"/>
          </ac:spMkLst>
        </pc:spChg>
        <pc:spChg chg="mod">
          <ac:chgData name="石田悠貴" userId="e8f22c39-3659-49f2-96df-a28cdc0505d6" providerId="ADAL" clId="{911C6CB2-8738-4502-93B5-A5F6EC51DD4C}" dt="2023-11-13T02:49:50.181" v="198" actId="1076"/>
          <ac:spMkLst>
            <pc:docMk/>
            <pc:sldMk cId="4126867462" sldId="298"/>
            <ac:spMk id="31" creationId="{27976E12-BC32-E348-90B4-FAEEE6676F06}"/>
          </ac:spMkLst>
        </pc:spChg>
        <pc:spChg chg="mod">
          <ac:chgData name="石田悠貴" userId="e8f22c39-3659-49f2-96df-a28cdc0505d6" providerId="ADAL" clId="{911C6CB2-8738-4502-93B5-A5F6EC51DD4C}" dt="2023-11-13T02:59:48.436" v="384" actId="1076"/>
          <ac:spMkLst>
            <pc:docMk/>
            <pc:sldMk cId="4126867462" sldId="298"/>
            <ac:spMk id="39" creationId="{A0910463-309C-9E4E-A9F1-CDE7EDE676F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97A64D-3B13-C642-B284-6BD5DD2EDFDA}" type="datetimeFigureOut">
              <a:rPr kumimoji="1" lang="ja-JP" altLang="en-US" smtClean="0"/>
              <a:t>2023/11/13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7EB6F7-4A70-1647-A5DA-AB41BA946A0D}" type="slidenum">
              <a:rPr kumimoji="1" lang="ja-JP" altLang="en-US" smtClean="0"/>
              <a:t>‹#›</a:t>
            </a:fld>
            <a:endParaRPr kumimoji="1" lang="ja-JP" altLang="en-US"/>
          </a:p>
        </p:txBody>
      </p:sp>
    </p:spTree>
    <p:extLst>
      <p:ext uri="{BB962C8B-B14F-4D97-AF65-F5344CB8AC3E}">
        <p14:creationId xmlns:p14="http://schemas.microsoft.com/office/powerpoint/2010/main" val="30347820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kern="1200">
              <a:solidFill>
                <a:schemeClr val="tx1"/>
              </a:solidFill>
              <a:effectLst/>
              <a:latin typeface="+mn-lt"/>
              <a:ea typeface="小塚ゴシック Pro R"/>
              <a:cs typeface="+mn-cs"/>
            </a:endParaRPr>
          </a:p>
          <a:p>
            <a:endParaRPr kumimoji="1" lang="ja-JP" altLang="ja-JP" sz="1200" kern="1200">
              <a:solidFill>
                <a:schemeClr val="tx1"/>
              </a:solidFill>
              <a:effectLst/>
              <a:latin typeface="+mn-lt"/>
              <a:ea typeface="小塚ゴシック Pro R"/>
              <a:cs typeface="+mn-cs"/>
            </a:endParaRPr>
          </a:p>
          <a:p>
            <a:endParaRPr kumimoji="1" lang="ja-JP" altLang="en-US"/>
          </a:p>
        </p:txBody>
      </p:sp>
      <p:sp>
        <p:nvSpPr>
          <p:cNvPr id="4" name="スライド番号プレースホルダー 3"/>
          <p:cNvSpPr>
            <a:spLocks noGrp="1"/>
          </p:cNvSpPr>
          <p:nvPr>
            <p:ph type="sldNum" sz="quarter" idx="10"/>
          </p:nvPr>
        </p:nvSpPr>
        <p:spPr/>
        <p:txBody>
          <a:bodyPr/>
          <a:lstStyle/>
          <a:p>
            <a:fld id="{4FF6DD58-8C51-9A4C-825F-FF949473B8A4}" type="slidenum">
              <a:rPr lang="ja-JP" altLang="en-US" smtClean="0"/>
              <a:pPr/>
              <a:t>1</a:t>
            </a:fld>
            <a:endParaRPr lang="ja-JP" altLang="en-US"/>
          </a:p>
        </p:txBody>
      </p:sp>
    </p:spTree>
    <p:extLst>
      <p:ext uri="{BB962C8B-B14F-4D97-AF65-F5344CB8AC3E}">
        <p14:creationId xmlns:p14="http://schemas.microsoft.com/office/powerpoint/2010/main" val="578973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F7EB6F7-4A70-1647-A5DA-AB41BA946A0D}" type="slidenum">
              <a:rPr kumimoji="1" lang="ja-JP" altLang="en-US" smtClean="0"/>
              <a:t>2</a:t>
            </a:fld>
            <a:endParaRPr kumimoji="1" lang="ja-JP" altLang="en-US"/>
          </a:p>
        </p:txBody>
      </p:sp>
    </p:spTree>
    <p:extLst>
      <p:ext uri="{BB962C8B-B14F-4D97-AF65-F5344CB8AC3E}">
        <p14:creationId xmlns:p14="http://schemas.microsoft.com/office/powerpoint/2010/main" val="942939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a:t>
            </a:r>
            <a:r>
              <a:rPr kumimoji="1" lang="ja-JP" altLang="en-US"/>
              <a:t>説明なし</a:t>
            </a:r>
          </a:p>
        </p:txBody>
      </p:sp>
      <p:sp>
        <p:nvSpPr>
          <p:cNvPr id="4" name="スライド番号プレースホルダー 3"/>
          <p:cNvSpPr>
            <a:spLocks noGrp="1"/>
          </p:cNvSpPr>
          <p:nvPr>
            <p:ph type="sldNum" sz="quarter" idx="10"/>
          </p:nvPr>
        </p:nvSpPr>
        <p:spPr/>
        <p:txBody>
          <a:bodyPr/>
          <a:lstStyle/>
          <a:p>
            <a:fld id="{4FF6DD58-8C51-9A4C-825F-FF949473B8A4}" type="slidenum">
              <a:rPr lang="ja-JP" altLang="en-US" smtClean="0"/>
              <a:pPr/>
              <a:t>4</a:t>
            </a:fld>
            <a:endParaRPr lang="ja-JP" altLang="en-US"/>
          </a:p>
        </p:txBody>
      </p:sp>
    </p:spTree>
    <p:extLst>
      <p:ext uri="{BB962C8B-B14F-4D97-AF65-F5344CB8AC3E}">
        <p14:creationId xmlns:p14="http://schemas.microsoft.com/office/powerpoint/2010/main" val="318298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6B6C403-2917-E348-9685-E88AD96A4D3E}" type="slidenum">
              <a:rPr kumimoji="1" lang="ja-JP" altLang="en-US" smtClean="0"/>
              <a:t>5</a:t>
            </a:fld>
            <a:endParaRPr kumimoji="1" lang="ja-JP" altLang="en-US"/>
          </a:p>
        </p:txBody>
      </p:sp>
    </p:spTree>
    <p:extLst>
      <p:ext uri="{BB962C8B-B14F-4D97-AF65-F5344CB8AC3E}">
        <p14:creationId xmlns:p14="http://schemas.microsoft.com/office/powerpoint/2010/main" val="2633891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171259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61219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32850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201769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49725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23528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388240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2354706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4047526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3209651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4069E4-924F-4E4C-B9E1-6487AD48E7A8}" type="datetimeFigureOut">
              <a:rPr kumimoji="1" lang="ja-JP" altLang="en-US" smtClean="0"/>
              <a:t>2023/11/13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304782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069E4-924F-4E4C-B9E1-6487AD48E7A8}" type="datetimeFigureOut">
              <a:rPr kumimoji="1" lang="ja-JP" altLang="en-US" smtClean="0"/>
              <a:t>2023/11/13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DE9B79-E76E-4A47-8E4B-45E9E35616C9}" type="slidenum">
              <a:rPr kumimoji="1" lang="ja-JP" altLang="en-US" smtClean="0"/>
              <a:t>‹#›</a:t>
            </a:fld>
            <a:endParaRPr kumimoji="1" lang="ja-JP" altLang="en-US"/>
          </a:p>
        </p:txBody>
      </p:sp>
    </p:spTree>
    <p:extLst>
      <p:ext uri="{BB962C8B-B14F-4D97-AF65-F5344CB8AC3E}">
        <p14:creationId xmlns:p14="http://schemas.microsoft.com/office/powerpoint/2010/main" val="3468530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hdrecruit@gs.niigata-u.ac.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s://www.microsoft.com/ja-JP/microsoft-teams/group-chat-software" TargetMode="External"/><Relationship Id="rId7" Type="http://schemas.openxmlformats.org/officeDocument/2006/relationships/hyperlink" Target="https://www.cais.niigata-u.ac.jp/gateway/ees/stad.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niigatau.sharepoint.com/sites/U-go100/Shared%20Documents/Forms/AllItems.aspx?RootFolder=%2Fsites%2FU%2Dgo100%2FShared%20Documents%2FGeneral&amp;FolderCTID=0x0120005C8B5A1DD0EB454B9E4CAE039C558B9C" TargetMode="External"/><Relationship Id="rId4" Type="http://schemas.openxmlformats.org/officeDocument/2006/relationships/hyperlink" Target="https://teams.microsoft.com/l/team/19%3a1eDC7NdearZmv9FLZ-wN6tPSxmyYQ_V6T_8fcsuDhkw1%40thread.tacv2/conversations?groupId=bc0795d8-5411-4648-a75f-2f818c32d802&amp;tenantId=5bb64939-56e4-417c-b2e9-6455f2fcfca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niigata-u.ac.jp/contribution/research/ethics/research-activity/" TargetMode="External"/><Relationship Id="rId2" Type="http://schemas.openxmlformats.org/officeDocument/2006/relationships/hyperlink" Target="https://education.joureikun.jp/niigata_univ/act/frame/frame110001775.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forms.office.com/r/R0uEcf4iZW"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niigata-u.ac.jp/staff/system-guide/securit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364935"/>
            <a:ext cx="8064896" cy="1072224"/>
          </a:xfrm>
        </p:spPr>
        <p:txBody>
          <a:bodyPr>
            <a:normAutofit fontScale="90000"/>
          </a:bodyPr>
          <a:lstStyle/>
          <a:p>
            <a:pPr>
              <a:lnSpc>
                <a:spcPct val="120000"/>
              </a:lnSpc>
            </a:pPr>
            <a:r>
              <a:rPr lang="en-US" altLang="ja-JP" sz="2700" dirty="0">
                <a:latin typeface="小塚ゴシック Pro R" pitchFamily="34" charset="-128"/>
                <a:ea typeface="小塚ゴシック Pro R" pitchFamily="34" charset="-128"/>
              </a:rPr>
              <a:t>【</a:t>
            </a:r>
            <a:r>
              <a:rPr kumimoji="1" lang="ja-JP" altLang="en-US" sz="2700" dirty="0">
                <a:latin typeface="小塚ゴシック Pro R" pitchFamily="34" charset="-128"/>
                <a:ea typeface="小塚ゴシック Pro R" pitchFamily="34" charset="-128"/>
              </a:rPr>
              <a:t>学内限定</a:t>
            </a:r>
            <a:r>
              <a:rPr kumimoji="1" lang="en-US" altLang="ja-JP" sz="2700" dirty="0">
                <a:latin typeface="小塚ゴシック Pro R" pitchFamily="34" charset="-128"/>
                <a:ea typeface="小塚ゴシック Pro R" pitchFamily="34" charset="-128"/>
              </a:rPr>
              <a:t>】</a:t>
            </a:r>
            <a:br>
              <a:rPr kumimoji="1" lang="en-US" altLang="ja-JP" sz="2700" dirty="0">
                <a:latin typeface="小塚ゴシック Pro R" pitchFamily="34" charset="-128"/>
                <a:ea typeface="小塚ゴシック Pro R" pitchFamily="34" charset="-128"/>
              </a:rPr>
            </a:br>
            <a:r>
              <a:rPr kumimoji="1" lang="en-US" altLang="ja-JP" sz="3200" dirty="0">
                <a:latin typeface="小塚ゴシック Pro R" pitchFamily="34" charset="-128"/>
                <a:ea typeface="小塚ゴシック Pro R" pitchFamily="34" charset="-128"/>
              </a:rPr>
              <a:t>『</a:t>
            </a:r>
            <a:r>
              <a:rPr lang="ja-JP" altLang="en-US" sz="3200" dirty="0">
                <a:latin typeface="小塚ゴシック Pro R" pitchFamily="34" charset="-128"/>
                <a:ea typeface="小塚ゴシック Pro R" pitchFamily="34" charset="-128"/>
              </a:rPr>
              <a:t>学振</a:t>
            </a:r>
            <a:r>
              <a:rPr kumimoji="1" lang="ja-JP" altLang="en-US" sz="3200" dirty="0">
                <a:latin typeface="小塚ゴシック Pro R" pitchFamily="34" charset="-128"/>
                <a:ea typeface="小塚ゴシック Pro R" pitchFamily="34" charset="-128"/>
              </a:rPr>
              <a:t>採択申請書</a:t>
            </a:r>
            <a:r>
              <a:rPr kumimoji="1" lang="en-US" altLang="ja-JP" sz="3200" dirty="0">
                <a:latin typeface="小塚ゴシック Pro R" pitchFamily="34" charset="-128"/>
                <a:ea typeface="小塚ゴシック Pro R" pitchFamily="34" charset="-128"/>
              </a:rPr>
              <a:t>WEB</a:t>
            </a:r>
            <a:r>
              <a:rPr kumimoji="1" lang="ja-JP" altLang="en-US" sz="3200" dirty="0">
                <a:latin typeface="小塚ゴシック Pro R" pitchFamily="34" charset="-128"/>
                <a:ea typeface="小塚ゴシック Pro R" pitchFamily="34" charset="-128"/>
              </a:rPr>
              <a:t>ライブラリー</a:t>
            </a:r>
            <a:r>
              <a:rPr kumimoji="1" lang="en-US" altLang="ja-JP" sz="3200" dirty="0">
                <a:latin typeface="小塚ゴシック Pro R" pitchFamily="34" charset="-128"/>
                <a:ea typeface="小塚ゴシック Pro R" pitchFamily="34" charset="-128"/>
              </a:rPr>
              <a:t>』</a:t>
            </a:r>
            <a:r>
              <a:rPr lang="ja-JP" altLang="en-US" sz="3200" dirty="0">
                <a:latin typeface="小塚ゴシック Pro R" pitchFamily="34" charset="-128"/>
                <a:ea typeface="小塚ゴシック Pro R" pitchFamily="34" charset="-128"/>
              </a:rPr>
              <a:t>ご案内</a:t>
            </a:r>
            <a:endParaRPr kumimoji="1" lang="ja-JP" altLang="en-US" sz="3200" dirty="0">
              <a:latin typeface="小塚ゴシック Pro R" pitchFamily="34" charset="-128"/>
              <a:ea typeface="小塚ゴシック Pro R" pitchFamily="34" charset="-128"/>
            </a:endParaRPr>
          </a:p>
        </p:txBody>
      </p:sp>
      <p:sp>
        <p:nvSpPr>
          <p:cNvPr id="3" name="サブタイトル 2"/>
          <p:cNvSpPr>
            <a:spLocks noGrp="1"/>
          </p:cNvSpPr>
          <p:nvPr>
            <p:ph type="subTitle" idx="1"/>
          </p:nvPr>
        </p:nvSpPr>
        <p:spPr>
          <a:xfrm>
            <a:off x="6117010" y="5722363"/>
            <a:ext cx="2991493" cy="945063"/>
          </a:xfrm>
        </p:spPr>
        <p:txBody>
          <a:bodyPr vert="horz" lIns="91440" tIns="45720" rIns="91440" bIns="45720" rtlCol="0" anchor="t">
            <a:noAutofit/>
          </a:bodyPr>
          <a:lstStyle/>
          <a:p>
            <a:pPr algn="l"/>
            <a:r>
              <a:rPr lang="ja-JP" altLang="en-US" sz="1400">
                <a:solidFill>
                  <a:schemeClr val="tx1"/>
                </a:solidFill>
                <a:latin typeface="小塚ゴシック Pro R" pitchFamily="34" charset="-128"/>
                <a:ea typeface="小塚ゴシック Pro R" pitchFamily="34" charset="-128"/>
                <a:cs typeface="Arial" panose="020B0604020202020204" pitchFamily="34" charset="0"/>
              </a:rPr>
              <a:t>研究統括機構長　末吉　邦</a:t>
            </a:r>
            <a:endParaRPr lang="en-US" altLang="ja-JP" sz="1400">
              <a:solidFill>
                <a:schemeClr val="tx1"/>
              </a:solidFill>
              <a:latin typeface="小塚ゴシック Pro R" pitchFamily="34" charset="-128"/>
              <a:ea typeface="小塚ゴシック Pro R" pitchFamily="34" charset="-128"/>
              <a:cs typeface="Arial" panose="020B0604020202020204" pitchFamily="34" charset="0"/>
            </a:endParaRPr>
          </a:p>
          <a:p>
            <a:pPr algn="l"/>
            <a:endParaRPr lang="en-US" altLang="ja-JP" sz="600">
              <a:solidFill>
                <a:schemeClr val="tx1"/>
              </a:solidFill>
              <a:latin typeface="小塚ゴシック Pro R" pitchFamily="34" charset="-128"/>
              <a:ea typeface="小塚ゴシック Pro R" pitchFamily="34" charset="-128"/>
              <a:cs typeface="Arial" panose="020B0604020202020204" pitchFamily="34" charset="0"/>
            </a:endParaRPr>
          </a:p>
          <a:p>
            <a:pPr algn="l"/>
            <a:r>
              <a:rPr lang="ja-JP" altLang="en-US" sz="1100">
                <a:latin typeface="小塚ゴシック Pro R" pitchFamily="34" charset="-128"/>
                <a:ea typeface="小塚ゴシック Pro R"/>
                <a:cs typeface="Arial"/>
              </a:rPr>
              <a:t>管理者：新潟大学</a:t>
            </a:r>
            <a:r>
              <a:rPr lang="en-US" altLang="ja-JP" sz="1100">
                <a:latin typeface="小塚ゴシック Pro R" pitchFamily="34" charset="-128"/>
                <a:ea typeface="小塚ゴシック Pro R"/>
                <a:cs typeface="Arial"/>
              </a:rPr>
              <a:t>PhD</a:t>
            </a:r>
            <a:r>
              <a:rPr lang="ja-JP" altLang="en-US" sz="1100">
                <a:latin typeface="小塚ゴシック Pro R" pitchFamily="34" charset="-128"/>
                <a:ea typeface="小塚ゴシック Pro R"/>
                <a:cs typeface="Arial"/>
              </a:rPr>
              <a:t>リクルート室</a:t>
            </a:r>
            <a:endParaRPr lang="en-US" altLang="ja-JP" sz="1100">
              <a:solidFill>
                <a:schemeClr val="tx1"/>
              </a:solidFill>
              <a:latin typeface="小塚ゴシック Pro R" pitchFamily="34" charset="-128"/>
              <a:ea typeface="小塚ゴシック Pro R"/>
              <a:cs typeface="Arial"/>
            </a:endParaRPr>
          </a:p>
          <a:p>
            <a:pPr algn="l"/>
            <a:r>
              <a:rPr lang="en-US" altLang="ja-JP" sz="1100">
                <a:solidFill>
                  <a:schemeClr val="tx1"/>
                </a:solidFill>
                <a:latin typeface="小塚ゴシック Pro R" pitchFamily="34" charset="-128"/>
                <a:ea typeface="小塚ゴシック Pro R" pitchFamily="34" charset="-128"/>
                <a:cs typeface="Arial" panose="020B0604020202020204" pitchFamily="34" charset="0"/>
              </a:rPr>
              <a:t>Email</a:t>
            </a:r>
            <a:r>
              <a:rPr lang="ja-JP" altLang="en-US" sz="1100">
                <a:solidFill>
                  <a:schemeClr val="tx1"/>
                </a:solidFill>
                <a:latin typeface="小塚ゴシック Pro R" pitchFamily="34" charset="-128"/>
                <a:ea typeface="小塚ゴシック Pro R" pitchFamily="34" charset="-128"/>
                <a:cs typeface="Arial" panose="020B0604020202020204" pitchFamily="34" charset="0"/>
              </a:rPr>
              <a:t>：</a:t>
            </a:r>
            <a:r>
              <a:rPr lang="en" altLang="ja-JP" sz="1100">
                <a:solidFill>
                  <a:schemeClr val="tx1"/>
                </a:solidFill>
                <a:latin typeface="小塚ゴシック Pro R" pitchFamily="34" charset="-128"/>
                <a:ea typeface="小塚ゴシック Pro R" pitchFamily="34" charset="-128"/>
                <a:cs typeface="Arial" panose="020B0604020202020204" pitchFamily="34" charset="0"/>
                <a:hlinkClick r:id="rId3"/>
              </a:rPr>
              <a:t>phdrecruit@gs.niigata-u.ac.jp</a:t>
            </a:r>
            <a:endParaRPr lang="en" altLang="ja-JP" sz="1100">
              <a:solidFill>
                <a:schemeClr val="tx1"/>
              </a:solidFill>
              <a:latin typeface="小塚ゴシック Pro R" pitchFamily="34" charset="-128"/>
              <a:ea typeface="小塚ゴシック Pro R" pitchFamily="34" charset="-128"/>
              <a:cs typeface="Arial" panose="020B0604020202020204" pitchFamily="34" charset="0"/>
            </a:endParaRPr>
          </a:p>
        </p:txBody>
      </p:sp>
      <p:sp>
        <p:nvSpPr>
          <p:cNvPr id="8" name="サブタイトル 2"/>
          <p:cNvSpPr txBox="1">
            <a:spLocks/>
          </p:cNvSpPr>
          <p:nvPr/>
        </p:nvSpPr>
        <p:spPr>
          <a:xfrm>
            <a:off x="7812423" y="625457"/>
            <a:ext cx="1331577" cy="2563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r"/>
            <a:r>
              <a:rPr lang="ja-JP" altLang="en-US" sz="1000">
                <a:solidFill>
                  <a:srgbClr val="000000"/>
                </a:solidFill>
                <a:latin typeface="Arial" panose="020B0604020202020204" pitchFamily="34" charset="0"/>
                <a:cs typeface="Arial" panose="020B0604020202020204" pitchFamily="34" charset="0"/>
              </a:rPr>
              <a:t>（</a:t>
            </a:r>
            <a:r>
              <a:rPr lang="en-US" altLang="ja-JP" sz="1000">
                <a:solidFill>
                  <a:srgbClr val="000000"/>
                </a:solidFill>
                <a:latin typeface="Arial" panose="020B0604020202020204" pitchFamily="34" charset="0"/>
                <a:cs typeface="Arial" panose="020B0604020202020204" pitchFamily="34" charset="0"/>
              </a:rPr>
              <a:t>2023</a:t>
            </a:r>
            <a:r>
              <a:rPr lang="ja-JP" altLang="en-US" sz="1000">
                <a:solidFill>
                  <a:srgbClr val="000000"/>
                </a:solidFill>
                <a:latin typeface="Arial" panose="020B0604020202020204" pitchFamily="34" charset="0"/>
                <a:cs typeface="Arial" panose="020B0604020202020204" pitchFamily="34" charset="0"/>
              </a:rPr>
              <a:t>年</a:t>
            </a:r>
            <a:r>
              <a:rPr lang="en-US" altLang="ja-JP" sz="1000">
                <a:solidFill>
                  <a:srgbClr val="000000"/>
                </a:solidFill>
                <a:latin typeface="Arial" panose="020B0604020202020204" pitchFamily="34" charset="0"/>
                <a:cs typeface="Arial" panose="020B0604020202020204" pitchFamily="34" charset="0"/>
              </a:rPr>
              <a:t>10</a:t>
            </a:r>
            <a:r>
              <a:rPr lang="ja-JP" altLang="en-US" sz="1000">
                <a:solidFill>
                  <a:srgbClr val="000000"/>
                </a:solidFill>
                <a:latin typeface="Arial" panose="020B0604020202020204" pitchFamily="34" charset="0"/>
                <a:cs typeface="Arial" panose="020B0604020202020204" pitchFamily="34" charset="0"/>
              </a:rPr>
              <a:t>月版）</a:t>
            </a:r>
            <a:endParaRPr lang="en-US" altLang="ja-JP" sz="1000">
              <a:solidFill>
                <a:srgbClr val="000000"/>
              </a:solidFill>
              <a:latin typeface="Arial" panose="020B0604020202020204" pitchFamily="34" charset="0"/>
              <a:cs typeface="Arial" panose="020B0604020202020204" pitchFamily="34" charset="0"/>
            </a:endParaRPr>
          </a:p>
        </p:txBody>
      </p:sp>
      <p:grpSp>
        <p:nvGrpSpPr>
          <p:cNvPr id="12" name="グループ化 11"/>
          <p:cNvGrpSpPr/>
          <p:nvPr/>
        </p:nvGrpSpPr>
        <p:grpSpPr>
          <a:xfrm>
            <a:off x="3606526" y="1529042"/>
            <a:ext cx="1930948" cy="734726"/>
            <a:chOff x="3570522" y="1902106"/>
            <a:chExt cx="1930948" cy="734726"/>
          </a:xfrm>
        </p:grpSpPr>
        <p:sp>
          <p:nvSpPr>
            <p:cNvPr id="16" name="円/楕円 15"/>
            <p:cNvSpPr/>
            <p:nvPr/>
          </p:nvSpPr>
          <p:spPr>
            <a:xfrm>
              <a:off x="4067944" y="1988840"/>
              <a:ext cx="964331" cy="536875"/>
            </a:xfrm>
            <a:prstGeom prst="ellipse">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グループ化 16"/>
            <p:cNvGrpSpPr/>
            <p:nvPr/>
          </p:nvGrpSpPr>
          <p:grpSpPr>
            <a:xfrm>
              <a:off x="3570522" y="1915743"/>
              <a:ext cx="785454" cy="720000"/>
              <a:chOff x="1585377" y="1340768"/>
              <a:chExt cx="785454" cy="720000"/>
            </a:xfrm>
          </p:grpSpPr>
          <p:sp>
            <p:nvSpPr>
              <p:cNvPr id="23" name="円/楕円 22"/>
              <p:cNvSpPr>
                <a:spLocks noChangeAspect="1"/>
              </p:cNvSpPr>
              <p:nvPr/>
            </p:nvSpPr>
            <p:spPr>
              <a:xfrm>
                <a:off x="1585377" y="1340768"/>
                <a:ext cx="785454" cy="720000"/>
              </a:xfrm>
              <a:prstGeom prst="ellipse">
                <a:avLst/>
              </a:prstGeom>
              <a:gradFill flip="none" rotWithShape="1">
                <a:gsLst>
                  <a:gs pos="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1685396" y="1546880"/>
                <a:ext cx="585417" cy="307777"/>
              </a:xfrm>
              <a:prstGeom prst="rect">
                <a:avLst/>
              </a:prstGeom>
              <a:noFill/>
            </p:spPr>
            <p:txBody>
              <a:bodyPr wrap="none">
                <a:spAutoFit/>
              </a:bodyPr>
              <a:lstStyle/>
              <a:p>
                <a:r>
                  <a:rPr lang="ja-JP" altLang="en-US" sz="1400">
                    <a:latin typeface="小塚ゴシック Pro R" pitchFamily="34" charset="-128"/>
                    <a:ea typeface="小塚ゴシック Pro R" pitchFamily="34" charset="-128"/>
                    <a:cs typeface="Arial" panose="020B0604020202020204" pitchFamily="34" charset="0"/>
                  </a:rPr>
                  <a:t>提 供</a:t>
                </a:r>
              </a:p>
            </p:txBody>
          </p:sp>
        </p:grpSp>
        <p:grpSp>
          <p:nvGrpSpPr>
            <p:cNvPr id="18" name="グループ化 17"/>
            <p:cNvGrpSpPr/>
            <p:nvPr/>
          </p:nvGrpSpPr>
          <p:grpSpPr>
            <a:xfrm>
              <a:off x="4716016" y="1916832"/>
              <a:ext cx="785454" cy="720000"/>
              <a:chOff x="2584005" y="1340768"/>
              <a:chExt cx="785454" cy="720000"/>
            </a:xfrm>
          </p:grpSpPr>
          <p:sp>
            <p:nvSpPr>
              <p:cNvPr id="21" name="円/楕円 20"/>
              <p:cNvSpPr>
                <a:spLocks noChangeAspect="1"/>
              </p:cNvSpPr>
              <p:nvPr/>
            </p:nvSpPr>
            <p:spPr>
              <a:xfrm>
                <a:off x="2584005" y="1340768"/>
                <a:ext cx="785454" cy="720000"/>
              </a:xfrm>
              <a:prstGeom prst="ellipse">
                <a:avLst/>
              </a:prstGeom>
              <a:gradFill>
                <a:gsLst>
                  <a:gs pos="0">
                    <a:schemeClr val="accent6">
                      <a:lumMod val="20000"/>
                      <a:lumOff val="80000"/>
                    </a:schemeClr>
                  </a:gs>
                  <a:gs pos="100000">
                    <a:schemeClr val="accent6">
                      <a:lumMod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684024" y="1546880"/>
                <a:ext cx="585417" cy="307777"/>
              </a:xfrm>
              <a:prstGeom prst="rect">
                <a:avLst/>
              </a:prstGeom>
              <a:noFill/>
            </p:spPr>
            <p:txBody>
              <a:bodyPr wrap="none">
                <a:spAutoFit/>
              </a:bodyPr>
              <a:lstStyle/>
              <a:p>
                <a:r>
                  <a:rPr lang="ja-JP" altLang="en-US" sz="1400">
                    <a:latin typeface="小塚ゴシック Pro R" pitchFamily="34" charset="-128"/>
                    <a:ea typeface="小塚ゴシック Pro R" pitchFamily="34" charset="-128"/>
                    <a:cs typeface="Arial" panose="020B0604020202020204" pitchFamily="34" charset="0"/>
                  </a:rPr>
                  <a:t>活</a:t>
                </a:r>
                <a:r>
                  <a:rPr lang="en-US" altLang="ja-JP" sz="1400">
                    <a:latin typeface="小塚ゴシック Pro R" pitchFamily="34" charset="-128"/>
                    <a:ea typeface="小塚ゴシック Pro R" pitchFamily="34" charset="-128"/>
                    <a:cs typeface="Arial" panose="020B0604020202020204" pitchFamily="34" charset="0"/>
                  </a:rPr>
                  <a:t> </a:t>
                </a:r>
                <a:r>
                  <a:rPr lang="ja-JP" altLang="en-US" sz="1400">
                    <a:latin typeface="小塚ゴシック Pro R" pitchFamily="34" charset="-128"/>
                    <a:ea typeface="小塚ゴシック Pro R" pitchFamily="34" charset="-128"/>
                    <a:cs typeface="Arial" panose="020B0604020202020204" pitchFamily="34" charset="0"/>
                  </a:rPr>
                  <a:t>用</a:t>
                </a:r>
              </a:p>
            </p:txBody>
          </p:sp>
        </p:grpSp>
        <p:sp>
          <p:nvSpPr>
            <p:cNvPr id="19" name="山形 18"/>
            <p:cNvSpPr/>
            <p:nvPr/>
          </p:nvSpPr>
          <p:spPr>
            <a:xfrm rot="898645">
              <a:off x="4615737" y="1902106"/>
              <a:ext cx="153626" cy="189248"/>
            </a:xfrm>
            <a:prstGeom prst="chevron">
              <a:avLst/>
            </a:prstGeom>
            <a:solidFill>
              <a:schemeClr val="bg1">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山形 19"/>
            <p:cNvSpPr/>
            <p:nvPr/>
          </p:nvSpPr>
          <p:spPr>
            <a:xfrm rot="11161268">
              <a:off x="4340712" y="2419828"/>
              <a:ext cx="153626" cy="189248"/>
            </a:xfrm>
            <a:prstGeom prst="chevron">
              <a:avLst/>
            </a:prstGeom>
            <a:solidFill>
              <a:schemeClr val="bg1">
                <a:lumMod val="5000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5" name="正方形/長方形 24">
            <a:extLst>
              <a:ext uri="{FF2B5EF4-FFF2-40B4-BE49-F238E27FC236}">
                <a16:creationId xmlns:a16="http://schemas.microsoft.com/office/drawing/2014/main" id="{2F8FF17B-6D53-2F40-8A5E-9A7FC35B6014}"/>
              </a:ext>
            </a:extLst>
          </p:cNvPr>
          <p:cNvSpPr/>
          <p:nvPr/>
        </p:nvSpPr>
        <p:spPr>
          <a:xfrm>
            <a:off x="790758" y="2413171"/>
            <a:ext cx="7575335" cy="3144194"/>
          </a:xfrm>
          <a:prstGeom prst="rect">
            <a:avLst/>
          </a:prstGeom>
        </p:spPr>
        <p:txBody>
          <a:bodyPr wrap="square">
            <a:spAutoFit/>
          </a:bodyPr>
          <a:lstStyle/>
          <a:p>
            <a:pPr algn="ctr">
              <a:lnSpc>
                <a:spcPct val="110000"/>
              </a:lnSpc>
              <a:spcAft>
                <a:spcPts val="600"/>
              </a:spcAft>
            </a:pPr>
            <a:r>
              <a:rPr lang="ja-JP" altLang="en-US" sz="1400" b="1" dirty="0">
                <a:latin typeface="小塚ゴシック Pro R" pitchFamily="34" charset="-128"/>
                <a:ea typeface="小塚ゴシック Pro R" pitchFamily="34" charset="-128"/>
                <a:cs typeface="Arial" panose="020B0604020202020204" pitchFamily="34" charset="0"/>
              </a:rPr>
              <a:t>本ライブラリーについて</a:t>
            </a:r>
            <a:endParaRPr lang="en-US" altLang="ja-JP" sz="1200" dirty="0">
              <a:latin typeface="小塚ゴシック Pro R" pitchFamily="34" charset="-128"/>
              <a:ea typeface="小塚ゴシック Pro R" pitchFamily="34" charset="-128"/>
              <a:cs typeface="Arial" panose="020B0604020202020204" pitchFamily="34" charset="0"/>
            </a:endParaRPr>
          </a:p>
          <a:p>
            <a:pPr marL="171450" indent="-171450">
              <a:lnSpc>
                <a:spcPct val="11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cs typeface="Arial" panose="020B0604020202020204" pitchFamily="34" charset="0"/>
              </a:rPr>
              <a:t>申請書作成には、</a:t>
            </a:r>
            <a:r>
              <a:rPr lang="ja-JP" altLang="en-US" sz="1200" b="1" dirty="0">
                <a:latin typeface="小塚ゴシック Pro R" pitchFamily="34" charset="-128"/>
                <a:ea typeface="小塚ゴシック Pro R" pitchFamily="34" charset="-128"/>
                <a:cs typeface="Arial" panose="020B0604020202020204" pitchFamily="34" charset="0"/>
              </a:rPr>
              <a:t>採択申請書を参考とすることが最も有効</a:t>
            </a:r>
            <a:r>
              <a:rPr lang="ja-JP" altLang="en-US" sz="1200" dirty="0">
                <a:latin typeface="小塚ゴシック Pro R" pitchFamily="34" charset="-128"/>
                <a:ea typeface="小塚ゴシック Pro R" pitchFamily="34" charset="-128"/>
                <a:cs typeface="Arial" panose="020B0604020202020204" pitchFamily="34" charset="0"/>
              </a:rPr>
              <a:t>とされていますが、研究室によっては採択申請書に接触できる機会が少ないのではないでしょうか。</a:t>
            </a:r>
            <a:endParaRPr lang="en-US" altLang="ja-JP" sz="1200" dirty="0">
              <a:latin typeface="小塚ゴシック Pro R" pitchFamily="34" charset="-128"/>
              <a:ea typeface="小塚ゴシック Pro R" pitchFamily="34" charset="-128"/>
              <a:cs typeface="Arial" panose="020B0604020202020204" pitchFamily="34" charset="0"/>
            </a:endParaRPr>
          </a:p>
          <a:p>
            <a:pPr marL="171450" indent="-171450">
              <a:lnSpc>
                <a:spcPct val="110000"/>
              </a:lnSpc>
              <a:spcAft>
                <a:spcPts val="600"/>
              </a:spcAft>
              <a:buFont typeface="Wingdings" pitchFamily="2" charset="2"/>
              <a:buChar char="l"/>
            </a:pPr>
            <a:r>
              <a:rPr lang="en-US" altLang="ja-JP" sz="1200" dirty="0">
                <a:latin typeface="小塚ゴシック Pro R" pitchFamily="34" charset="-128"/>
                <a:ea typeface="小塚ゴシック Pro R" pitchFamily="34" charset="-128"/>
                <a:cs typeface="Arial" panose="020B0604020202020204" pitchFamily="34" charset="0"/>
              </a:rPr>
              <a:t>PhD</a:t>
            </a:r>
            <a:r>
              <a:rPr lang="ja-JP" altLang="en-US" sz="1200" dirty="0">
                <a:latin typeface="小塚ゴシック Pro R" pitchFamily="34" charset="-128"/>
                <a:ea typeface="小塚ゴシック Pro R" pitchFamily="34" charset="-128"/>
                <a:cs typeface="Arial" panose="020B0604020202020204" pitchFamily="34" charset="0"/>
              </a:rPr>
              <a:t>リクルート室では、学振採択を目指す学生をサポートすべく、より</a:t>
            </a:r>
            <a:r>
              <a:rPr lang="ja-JP" altLang="en-US" sz="1200" b="1" dirty="0">
                <a:latin typeface="小塚ゴシック Pro R" pitchFamily="34" charset="-128"/>
                <a:ea typeface="小塚ゴシック Pro R" pitchFamily="34" charset="-128"/>
                <a:cs typeface="Arial" panose="020B0604020202020204" pitchFamily="34" charset="0"/>
              </a:rPr>
              <a:t>多くの方に簡便に閲覧</a:t>
            </a:r>
            <a:r>
              <a:rPr lang="ja-JP" altLang="en-US" sz="1200" dirty="0">
                <a:latin typeface="小塚ゴシック Pro R" pitchFamily="34" charset="-128"/>
                <a:ea typeface="小塚ゴシック Pro R" pitchFamily="34" charset="-128"/>
                <a:cs typeface="Arial" panose="020B0604020202020204" pitchFamily="34" charset="0"/>
              </a:rPr>
              <a:t>いただけるよう、</a:t>
            </a:r>
            <a:r>
              <a:rPr lang="en-US" altLang="ja-JP" sz="1200" dirty="0">
                <a:latin typeface="小塚ゴシック Pro R" pitchFamily="34" charset="-128"/>
                <a:ea typeface="小塚ゴシック Pro R" pitchFamily="34" charset="-128"/>
                <a:cs typeface="Arial" panose="020B0604020202020204" pitchFamily="34" charset="0"/>
              </a:rPr>
              <a:t>Microsoft Teams</a:t>
            </a:r>
            <a:r>
              <a:rPr lang="ja-JP" altLang="en-US" sz="1200" dirty="0">
                <a:latin typeface="小塚ゴシック Pro R" pitchFamily="34" charset="-128"/>
                <a:ea typeface="小塚ゴシック Pro R" pitchFamily="34" charset="-128"/>
                <a:cs typeface="Arial" panose="020B0604020202020204" pitchFamily="34" charset="0"/>
              </a:rPr>
              <a:t>（チャットツール）および</a:t>
            </a:r>
            <a:r>
              <a:rPr lang="en-US" altLang="ja-JP" sz="1200" dirty="0">
                <a:latin typeface="小塚ゴシック Pro R" pitchFamily="34" charset="-128"/>
                <a:ea typeface="小塚ゴシック Pro R" pitchFamily="34" charset="-128"/>
                <a:cs typeface="Arial" panose="020B0604020202020204" pitchFamily="34" charset="0"/>
              </a:rPr>
              <a:t>SharePoint</a:t>
            </a:r>
            <a:r>
              <a:rPr lang="ja-JP" altLang="en-US" sz="1200" dirty="0">
                <a:latin typeface="小塚ゴシック Pro R" pitchFamily="34" charset="-128"/>
                <a:ea typeface="小塚ゴシック Pro R" pitchFamily="34" charset="-128"/>
                <a:cs typeface="Arial" panose="020B0604020202020204" pitchFamily="34" charset="0"/>
              </a:rPr>
              <a:t>（ファイル共有ツール）を使用した</a:t>
            </a:r>
            <a:r>
              <a:rPr lang="en-US" altLang="ja-JP" sz="1200" b="1" dirty="0">
                <a:latin typeface="小塚ゴシック Pro R" pitchFamily="34" charset="-128"/>
                <a:ea typeface="小塚ゴシック Pro R" pitchFamily="34" charset="-128"/>
                <a:cs typeface="Arial" panose="020B0604020202020204" pitchFamily="34" charset="0"/>
              </a:rPr>
              <a:t>WEB</a:t>
            </a:r>
            <a:r>
              <a:rPr lang="ja-JP" altLang="en-US" sz="1200" b="1" dirty="0">
                <a:latin typeface="小塚ゴシック Pro R" pitchFamily="34" charset="-128"/>
                <a:ea typeface="小塚ゴシック Pro R" pitchFamily="34" charset="-128"/>
                <a:cs typeface="Arial" panose="020B0604020202020204" pitchFamily="34" charset="0"/>
              </a:rPr>
              <a:t>ライブラリーを作成</a:t>
            </a:r>
            <a:r>
              <a:rPr lang="ja-JP" altLang="en-US" sz="1200" dirty="0">
                <a:latin typeface="小塚ゴシック Pro R" pitchFamily="34" charset="-128"/>
                <a:ea typeface="小塚ゴシック Pro R" pitchFamily="34" charset="-128"/>
                <a:cs typeface="Arial" panose="020B0604020202020204" pitchFamily="34" charset="0"/>
              </a:rPr>
              <a:t>いたしました。</a:t>
            </a:r>
            <a:endParaRPr lang="en-US" altLang="ja-JP" sz="1200" dirty="0">
              <a:latin typeface="小塚ゴシック Pro R" pitchFamily="34" charset="-128"/>
              <a:ea typeface="小塚ゴシック Pro R" pitchFamily="34" charset="-128"/>
              <a:cs typeface="Arial" panose="020B0604020202020204" pitchFamily="34" charset="0"/>
            </a:endParaRPr>
          </a:p>
          <a:p>
            <a:pPr marL="171450" indent="-171450">
              <a:lnSpc>
                <a:spcPct val="11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cs typeface="Arial" panose="020B0604020202020204" pitchFamily="34" charset="0"/>
              </a:rPr>
              <a:t>これらのクラウドサービスを使用することに伴い、</a:t>
            </a:r>
            <a:r>
              <a:rPr lang="ja-JP" altLang="en-US" sz="1200" b="1" dirty="0">
                <a:latin typeface="小塚ゴシック Pro R" pitchFamily="34" charset="-128"/>
                <a:ea typeface="小塚ゴシック Pro R" pitchFamily="34" charset="-128"/>
                <a:cs typeface="Arial" panose="020B0604020202020204" pitchFamily="34" charset="0"/>
              </a:rPr>
              <a:t>利用ルール・運用ルールを制定</a:t>
            </a:r>
            <a:r>
              <a:rPr lang="ja-JP" altLang="en-US" sz="1200" dirty="0">
                <a:latin typeface="小塚ゴシック Pro R" pitchFamily="34" charset="-128"/>
                <a:ea typeface="小塚ゴシック Pro R" pitchFamily="34" charset="-128"/>
                <a:cs typeface="Arial" panose="020B0604020202020204" pitchFamily="34" charset="0"/>
              </a:rPr>
              <a:t>しましたましたので、申請書をご提供いただける場合あるいは閲覧を希望される場合は、ご一読くださいますようお願い申し上げます。</a:t>
            </a:r>
            <a:endParaRPr lang="en-US" altLang="ja-JP" sz="1200" dirty="0">
              <a:latin typeface="小塚ゴシック Pro R" pitchFamily="34" charset="-128"/>
              <a:ea typeface="小塚ゴシック Pro R" pitchFamily="34" charset="-128"/>
              <a:cs typeface="Arial" panose="020B0604020202020204" pitchFamily="34" charset="0"/>
            </a:endParaRPr>
          </a:p>
          <a:p>
            <a:pPr marL="171450" indent="-171450">
              <a:lnSpc>
                <a:spcPct val="11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cs typeface="Arial" panose="020B0604020202020204" pitchFamily="34" charset="0"/>
              </a:rPr>
              <a:t>本ライブラリーは、採択申請書の提供にご承諾いただいた</a:t>
            </a:r>
            <a:r>
              <a:rPr lang="ja-JP" altLang="en-US" sz="1200" b="1" dirty="0">
                <a:latin typeface="小塚ゴシック Pro R" pitchFamily="34" charset="-128"/>
                <a:ea typeface="小塚ゴシック Pro R" pitchFamily="34" charset="-128"/>
                <a:cs typeface="Arial" panose="020B0604020202020204" pitchFamily="34" charset="0"/>
              </a:rPr>
              <a:t>研究者の善意にもとづき運営</a:t>
            </a:r>
            <a:r>
              <a:rPr lang="ja-JP" altLang="en-US" sz="1200" dirty="0">
                <a:latin typeface="小塚ゴシック Pro R" pitchFamily="34" charset="-128"/>
                <a:ea typeface="小塚ゴシック Pro R" pitchFamily="34" charset="-128"/>
                <a:cs typeface="Arial" panose="020B0604020202020204" pitchFamily="34" charset="0"/>
              </a:rPr>
              <a:t>されています。</a:t>
            </a:r>
            <a:br>
              <a:rPr lang="en-US" altLang="ja-JP" sz="1200" dirty="0">
                <a:latin typeface="小塚ゴシック Pro R" pitchFamily="34" charset="-128"/>
                <a:ea typeface="小塚ゴシック Pro R" pitchFamily="34" charset="-128"/>
                <a:cs typeface="Arial" panose="020B0604020202020204" pitchFamily="34" charset="0"/>
              </a:rPr>
            </a:br>
            <a:r>
              <a:rPr lang="ja-JP" altLang="en-US" sz="1200" dirty="0">
                <a:latin typeface="小塚ゴシック Pro R" pitchFamily="34" charset="-128"/>
                <a:ea typeface="小塚ゴシック Pro R" pitchFamily="34" charset="-128"/>
                <a:cs typeface="Arial" panose="020B0604020202020204" pitchFamily="34" charset="0"/>
              </a:rPr>
              <a:t>閲覧される際は、</a:t>
            </a:r>
            <a:r>
              <a:rPr lang="ja-JP" altLang="en-US" sz="1200" b="1" dirty="0">
                <a:latin typeface="小塚ゴシック Pro R" pitchFamily="34" charset="-128"/>
                <a:ea typeface="小塚ゴシック Pro R" pitchFamily="34" charset="-128"/>
                <a:cs typeface="Arial" panose="020B0604020202020204" pitchFamily="34" charset="0"/>
              </a:rPr>
              <a:t>利用ルール</a:t>
            </a:r>
            <a:r>
              <a:rPr lang="ja-JP" altLang="en-US" sz="1200" dirty="0">
                <a:latin typeface="小塚ゴシック Pro R" pitchFamily="34" charset="-128"/>
                <a:ea typeface="小塚ゴシック Pro R" pitchFamily="34" charset="-128"/>
                <a:cs typeface="Arial" panose="020B0604020202020204" pitchFamily="34" charset="0"/>
              </a:rPr>
              <a:t>を守っていただくとともに、採択された際には、ぜひ</a:t>
            </a:r>
            <a:r>
              <a:rPr lang="ja-JP" altLang="en-US" sz="1200" b="1" dirty="0">
                <a:latin typeface="小塚ゴシック Pro R" pitchFamily="34" charset="-128"/>
                <a:ea typeface="小塚ゴシック Pro R" pitchFamily="34" charset="-128"/>
                <a:cs typeface="Arial" panose="020B0604020202020204" pitchFamily="34" charset="0"/>
              </a:rPr>
              <a:t>申請書のご提供</a:t>
            </a:r>
            <a:r>
              <a:rPr lang="ja-JP" altLang="en-US" sz="1200" dirty="0">
                <a:latin typeface="小塚ゴシック Pro R" pitchFamily="34" charset="-128"/>
                <a:ea typeface="小塚ゴシック Pro R" pitchFamily="34" charset="-128"/>
                <a:cs typeface="Arial" panose="020B0604020202020204" pitchFamily="34" charset="0"/>
              </a:rPr>
              <a:t>をご</a:t>
            </a:r>
            <a:br>
              <a:rPr lang="en-US" altLang="ja-JP" sz="1200" dirty="0">
                <a:latin typeface="小塚ゴシック Pro R" pitchFamily="34" charset="-128"/>
                <a:ea typeface="小塚ゴシック Pro R" pitchFamily="34" charset="-128"/>
                <a:cs typeface="Arial" panose="020B0604020202020204" pitchFamily="34" charset="0"/>
              </a:rPr>
            </a:br>
            <a:r>
              <a:rPr lang="ja-JP" altLang="en-US" sz="1200" dirty="0">
                <a:latin typeface="小塚ゴシック Pro R" pitchFamily="34" charset="-128"/>
                <a:ea typeface="小塚ゴシック Pro R" pitchFamily="34" charset="-128"/>
                <a:cs typeface="Arial" panose="020B0604020202020204" pitchFamily="34" charset="0"/>
              </a:rPr>
              <a:t>検討ください。</a:t>
            </a:r>
            <a:endParaRPr lang="en-US" altLang="ja-JP" sz="700" dirty="0">
              <a:latin typeface="小塚ゴシック Pro R" pitchFamily="34" charset="-128"/>
              <a:ea typeface="小塚ゴシック Pro R" pitchFamily="34" charset="-128"/>
              <a:cs typeface="Arial" panose="020B0604020202020204" pitchFamily="34" charset="0"/>
            </a:endParaRPr>
          </a:p>
          <a:p>
            <a:pPr>
              <a:lnSpc>
                <a:spcPct val="110000"/>
              </a:lnSpc>
              <a:spcAft>
                <a:spcPts val="600"/>
              </a:spcAft>
            </a:pPr>
            <a:r>
              <a:rPr lang="ja-JP" altLang="en-US" sz="1200" dirty="0">
                <a:latin typeface="小塚ゴシック Pro R" pitchFamily="34" charset="-128"/>
                <a:ea typeface="小塚ゴシック Pro R" pitchFamily="34" charset="-128"/>
                <a:cs typeface="Arial" panose="020B0604020202020204" pitchFamily="34" charset="0"/>
              </a:rPr>
              <a:t>皆様のご理解とご協力をお願い申し上げます。</a:t>
            </a:r>
            <a:endParaRPr lang="en-US" altLang="ja-JP" sz="1400" dirty="0">
              <a:latin typeface="小塚ゴシック Pro R" pitchFamily="34" charset="-128"/>
              <a:ea typeface="小塚ゴシック Pro R" pitchFamily="34" charset="-128"/>
              <a:cs typeface="Arial" panose="020B0604020202020204" pitchFamily="34" charset="0"/>
            </a:endParaRPr>
          </a:p>
        </p:txBody>
      </p:sp>
      <p:pic>
        <p:nvPicPr>
          <p:cNvPr id="9" name="図 8" descr="テキスト&#10;&#10;自動的に生成された説明">
            <a:extLst>
              <a:ext uri="{FF2B5EF4-FFF2-40B4-BE49-F238E27FC236}">
                <a16:creationId xmlns:a16="http://schemas.microsoft.com/office/drawing/2014/main" id="{04AA90EE-4529-1244-F06F-9AFA75A171C9}"/>
              </a:ext>
            </a:extLst>
          </p:cNvPr>
          <p:cNvPicPr>
            <a:picLocks noChangeAspect="1"/>
          </p:cNvPicPr>
          <p:nvPr/>
        </p:nvPicPr>
        <p:blipFill rotWithShape="1">
          <a:blip r:embed="rId4"/>
          <a:srcRect t="1" b="-210"/>
          <a:stretch/>
        </p:blipFill>
        <p:spPr>
          <a:xfrm>
            <a:off x="6917898" y="0"/>
            <a:ext cx="1779971" cy="696076"/>
          </a:xfrm>
          <a:prstGeom prst="rect">
            <a:avLst/>
          </a:prstGeom>
        </p:spPr>
      </p:pic>
      <p:pic>
        <p:nvPicPr>
          <p:cNvPr id="11" name="図 10" descr="ロゴ&#10;&#10;自動的に生成された説明">
            <a:extLst>
              <a:ext uri="{FF2B5EF4-FFF2-40B4-BE49-F238E27FC236}">
                <a16:creationId xmlns:a16="http://schemas.microsoft.com/office/drawing/2014/main" id="{26C68ECB-1CF7-DF51-A54E-2FE84E02EDF1}"/>
              </a:ext>
            </a:extLst>
          </p:cNvPr>
          <p:cNvPicPr>
            <a:picLocks noChangeAspect="1"/>
          </p:cNvPicPr>
          <p:nvPr/>
        </p:nvPicPr>
        <p:blipFill>
          <a:blip r:embed="rId5"/>
          <a:stretch>
            <a:fillRect/>
          </a:stretch>
        </p:blipFill>
        <p:spPr>
          <a:xfrm>
            <a:off x="0" y="19666"/>
            <a:ext cx="587396" cy="762217"/>
          </a:xfrm>
          <a:prstGeom prst="rect">
            <a:avLst/>
          </a:prstGeom>
        </p:spPr>
      </p:pic>
    </p:spTree>
    <p:extLst>
      <p:ext uri="{BB962C8B-B14F-4D97-AF65-F5344CB8AC3E}">
        <p14:creationId xmlns:p14="http://schemas.microsoft.com/office/powerpoint/2010/main" val="340933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円/楕円 42">
            <a:extLst>
              <a:ext uri="{FF2B5EF4-FFF2-40B4-BE49-F238E27FC236}">
                <a16:creationId xmlns:a16="http://schemas.microsoft.com/office/drawing/2014/main" id="{753697B0-2691-B793-47DF-8BBCCC3B718B}"/>
              </a:ext>
            </a:extLst>
          </p:cNvPr>
          <p:cNvSpPr/>
          <p:nvPr/>
        </p:nvSpPr>
        <p:spPr>
          <a:xfrm>
            <a:off x="351654" y="5251294"/>
            <a:ext cx="1512000" cy="936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D69E50D6-4024-EC47-A5FB-6885C783FFD3}"/>
              </a:ext>
            </a:extLst>
          </p:cNvPr>
          <p:cNvSpPr>
            <a:spLocks noGrp="1"/>
          </p:cNvSpPr>
          <p:nvPr>
            <p:ph type="sldNum" sz="quarter" idx="12"/>
          </p:nvPr>
        </p:nvSpPr>
        <p:spPr>
          <a:xfrm>
            <a:off x="7010400" y="6492875"/>
            <a:ext cx="2133600" cy="365125"/>
          </a:xfrm>
        </p:spPr>
        <p:txBody>
          <a:bodyPr/>
          <a:lstStyle/>
          <a:p>
            <a:fld id="{4BBE257D-90A5-B740-ABE4-CFCA1A83F317}" type="slidenum">
              <a:rPr kumimoji="1" lang="ja-JP" altLang="en-US" sz="1600" smtClean="0">
                <a:latin typeface="Kozuka Gothic Pro R" panose="020B0400000000000000" pitchFamily="34" charset="-128"/>
                <a:ea typeface="Kozuka Gothic Pro R" panose="020B0400000000000000" pitchFamily="34" charset="-128"/>
              </a:rPr>
              <a:t>2</a:t>
            </a:fld>
            <a:endParaRPr kumimoji="1" lang="ja-JP" altLang="en-US" sz="1600">
              <a:latin typeface="Kozuka Gothic Pro R" panose="020B0400000000000000" pitchFamily="34" charset="-128"/>
              <a:ea typeface="Kozuka Gothic Pro R" panose="020B0400000000000000" pitchFamily="34" charset="-128"/>
            </a:endParaRPr>
          </a:p>
        </p:txBody>
      </p:sp>
      <p:sp>
        <p:nvSpPr>
          <p:cNvPr id="5" name="正方形/長方形 4">
            <a:extLst>
              <a:ext uri="{FF2B5EF4-FFF2-40B4-BE49-F238E27FC236}">
                <a16:creationId xmlns:a16="http://schemas.microsoft.com/office/drawing/2014/main" id="{AD8563B7-E6D1-FF47-AC39-8F0426D344A5}"/>
              </a:ext>
            </a:extLst>
          </p:cNvPr>
          <p:cNvSpPr/>
          <p:nvPr/>
        </p:nvSpPr>
        <p:spPr>
          <a:xfrm>
            <a:off x="0" y="0"/>
            <a:ext cx="9144000" cy="53707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角丸四角形 6">
            <a:extLst>
              <a:ext uri="{FF2B5EF4-FFF2-40B4-BE49-F238E27FC236}">
                <a16:creationId xmlns:a16="http://schemas.microsoft.com/office/drawing/2014/main" id="{468FE27A-4B2F-DC4E-8040-7419086DA62B}"/>
              </a:ext>
            </a:extLst>
          </p:cNvPr>
          <p:cNvSpPr/>
          <p:nvPr/>
        </p:nvSpPr>
        <p:spPr>
          <a:xfrm>
            <a:off x="179388" y="1176849"/>
            <a:ext cx="8797412" cy="5430003"/>
          </a:xfrm>
          <a:prstGeom prst="roundRect">
            <a:avLst>
              <a:gd name="adj" fmla="val 2990"/>
            </a:avLst>
          </a:prstGeom>
          <a:noFill/>
          <a:ln w="28575">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小塚ゴシック Pro R" pitchFamily="34" charset="-128"/>
              <a:ea typeface="小塚ゴシック Pro R" pitchFamily="34" charset="-128"/>
            </a:endParaRPr>
          </a:p>
        </p:txBody>
      </p:sp>
      <p:sp>
        <p:nvSpPr>
          <p:cNvPr id="9" name="正方形/長方形 8">
            <a:extLst>
              <a:ext uri="{FF2B5EF4-FFF2-40B4-BE49-F238E27FC236}">
                <a16:creationId xmlns:a16="http://schemas.microsoft.com/office/drawing/2014/main" id="{E0C8EE67-B425-8A41-9CE6-93889C96694E}"/>
              </a:ext>
            </a:extLst>
          </p:cNvPr>
          <p:cNvSpPr/>
          <p:nvPr/>
        </p:nvSpPr>
        <p:spPr>
          <a:xfrm>
            <a:off x="1898302" y="2153106"/>
            <a:ext cx="7102355" cy="336246"/>
          </a:xfrm>
          <a:prstGeom prst="rect">
            <a:avLst/>
          </a:prstGeom>
        </p:spPr>
        <p:txBody>
          <a:bodyPr wrap="square">
            <a:spAutoFit/>
          </a:bodyPr>
          <a:lstStyle/>
          <a:p>
            <a:pPr>
              <a:lnSpc>
                <a:spcPct val="120000"/>
              </a:lnSpc>
            </a:pPr>
            <a:r>
              <a:rPr lang="ja-JP" altLang="en-US" sz="1400" b="1" dirty="0">
                <a:latin typeface="小塚ゴシック Pro R" pitchFamily="34" charset="-128"/>
                <a:ea typeface="小塚ゴシック Pro R" pitchFamily="34" charset="-128"/>
                <a:cs typeface="Arial" panose="020B0604020202020204" pitchFamily="34" charset="0"/>
              </a:rPr>
              <a:t>②　</a:t>
            </a:r>
            <a:r>
              <a:rPr lang="en-US" altLang="ja-JP" sz="1400" b="1" dirty="0">
                <a:latin typeface="小塚ゴシック Pro R" pitchFamily="34" charset="-128"/>
                <a:ea typeface="小塚ゴシック Pro R" pitchFamily="34" charset="-128"/>
                <a:cs typeface="Arial" panose="020B0604020202020204" pitchFamily="34" charset="0"/>
              </a:rPr>
              <a:t>Teams</a:t>
            </a:r>
            <a:r>
              <a:rPr lang="ja-JP" altLang="en-US" sz="1400" b="1" dirty="0">
                <a:latin typeface="小塚ゴシック Pro R" pitchFamily="34" charset="-128"/>
                <a:ea typeface="小塚ゴシック Pro R" pitchFamily="34" charset="-128"/>
                <a:cs typeface="Arial" panose="020B0604020202020204" pitchFamily="34" charset="0"/>
              </a:rPr>
              <a:t>を立ち上げ、新潟大学の</a:t>
            </a:r>
            <a:r>
              <a:rPr lang="en-US" altLang="ja-JP" sz="1400" b="1" dirty="0">
                <a:latin typeface="小塚ゴシック Pro R" pitchFamily="34" charset="-128"/>
                <a:ea typeface="小塚ゴシック Pro R" pitchFamily="34" charset="-128"/>
                <a:cs typeface="Arial" panose="020B0604020202020204" pitchFamily="34" charset="0"/>
              </a:rPr>
              <a:t>Microsoft365</a:t>
            </a:r>
            <a:r>
              <a:rPr lang="ja-JP" altLang="en-US" sz="1400" b="1" dirty="0">
                <a:latin typeface="小塚ゴシック Pro R" pitchFamily="34" charset="-128"/>
                <a:ea typeface="小塚ゴシック Pro R" pitchFamily="34" charset="-128"/>
                <a:cs typeface="Arial" panose="020B0604020202020204" pitchFamily="34" charset="0"/>
              </a:rPr>
              <a:t>アカウントでログインします。</a:t>
            </a:r>
            <a:endParaRPr lang="en-US" altLang="ja-JP" sz="1400" b="1" i="1" dirty="0">
              <a:latin typeface="小塚ゴシック Pro R" pitchFamily="34" charset="-128"/>
              <a:ea typeface="小塚ゴシック Pro R" pitchFamily="34" charset="-128"/>
              <a:cs typeface="Arial" panose="020B0604020202020204" pitchFamily="34" charset="0"/>
            </a:endParaRPr>
          </a:p>
        </p:txBody>
      </p:sp>
      <p:sp>
        <p:nvSpPr>
          <p:cNvPr id="17" name="タイトル 1">
            <a:extLst>
              <a:ext uri="{FF2B5EF4-FFF2-40B4-BE49-F238E27FC236}">
                <a16:creationId xmlns:a16="http://schemas.microsoft.com/office/drawing/2014/main" id="{D9E13842-357D-0147-BBE3-1E8F0B0D8154}"/>
              </a:ext>
            </a:extLst>
          </p:cNvPr>
          <p:cNvSpPr txBox="1">
            <a:spLocks/>
          </p:cNvSpPr>
          <p:nvPr/>
        </p:nvSpPr>
        <p:spPr>
          <a:xfrm>
            <a:off x="7296" y="0"/>
            <a:ext cx="3931536" cy="537074"/>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marL="457200" indent="-457200" algn="l">
              <a:lnSpc>
                <a:spcPct val="120000"/>
              </a:lnSpc>
              <a:buFont typeface="+mj-lt"/>
              <a:buAutoNum type="arabicPeriod"/>
            </a:pPr>
            <a:r>
              <a:rPr lang="ja-JP" altLang="en-US" sz="2400">
                <a:latin typeface="小塚ゴシック Pro R" pitchFamily="34" charset="-128"/>
                <a:ea typeface="小塚ゴシック Pro R" pitchFamily="34" charset="-128"/>
              </a:rPr>
              <a:t>閲覧方法</a:t>
            </a:r>
          </a:p>
        </p:txBody>
      </p:sp>
      <p:sp>
        <p:nvSpPr>
          <p:cNvPr id="29" name="正方形/長方形 28">
            <a:extLst>
              <a:ext uri="{FF2B5EF4-FFF2-40B4-BE49-F238E27FC236}">
                <a16:creationId xmlns:a16="http://schemas.microsoft.com/office/drawing/2014/main" id="{6BDE159A-BD41-894D-A38C-F4EE79A904F2}"/>
              </a:ext>
            </a:extLst>
          </p:cNvPr>
          <p:cNvSpPr/>
          <p:nvPr/>
        </p:nvSpPr>
        <p:spPr>
          <a:xfrm>
            <a:off x="1886056" y="1199430"/>
            <a:ext cx="6911508" cy="336246"/>
          </a:xfrm>
          <a:prstGeom prst="rect">
            <a:avLst/>
          </a:prstGeom>
        </p:spPr>
        <p:txBody>
          <a:bodyPr wrap="square">
            <a:spAutoFit/>
          </a:bodyPr>
          <a:lstStyle/>
          <a:p>
            <a:pPr>
              <a:lnSpc>
                <a:spcPct val="120000"/>
              </a:lnSpc>
            </a:pPr>
            <a:r>
              <a:rPr lang="ja-JP" altLang="en-US" sz="1400" b="1" dirty="0">
                <a:latin typeface="小塚ゴシック Pro R" pitchFamily="34" charset="-128"/>
                <a:ea typeface="小塚ゴシック Pro R" pitchFamily="34" charset="-128"/>
                <a:cs typeface="Arial" panose="020B0604020202020204" pitchFamily="34" charset="0"/>
              </a:rPr>
              <a:t>①　</a:t>
            </a:r>
            <a:r>
              <a:rPr lang="en-US" altLang="ja-JP" sz="1400" b="1" dirty="0">
                <a:latin typeface="小塚ゴシック Pro R" pitchFamily="34" charset="-128"/>
                <a:ea typeface="小塚ゴシック Pro R" pitchFamily="34" charset="-128"/>
                <a:cs typeface="Arial" panose="020B0604020202020204" pitchFamily="34" charset="0"/>
              </a:rPr>
              <a:t>Microsoft Teams</a:t>
            </a:r>
            <a:r>
              <a:rPr lang="ja-JP" altLang="en-US" sz="1400" b="1" dirty="0">
                <a:latin typeface="小塚ゴシック Pro R" pitchFamily="34" charset="-128"/>
                <a:ea typeface="小塚ゴシック Pro R" pitchFamily="34" charset="-128"/>
                <a:cs typeface="Arial" panose="020B0604020202020204" pitchFamily="34" charset="0"/>
              </a:rPr>
              <a:t>のアプリをダウンロードします。</a:t>
            </a:r>
            <a:r>
              <a:rPr lang="ja-JP" altLang="en-US" sz="1200" dirty="0">
                <a:latin typeface="小塚ゴシック Pro R" pitchFamily="34" charset="-128"/>
                <a:ea typeface="小塚ゴシック Pro R" pitchFamily="34" charset="-128"/>
                <a:cs typeface="Arial" panose="020B0604020202020204" pitchFamily="34" charset="0"/>
              </a:rPr>
              <a:t>（</a:t>
            </a:r>
            <a:r>
              <a:rPr lang="en-US" altLang="ja-JP" sz="1200" dirty="0">
                <a:latin typeface="小塚ゴシック Pro R" pitchFamily="34" charset="-128"/>
                <a:ea typeface="小塚ゴシック Pro R" pitchFamily="34" charset="-128"/>
                <a:cs typeface="Arial" panose="020B0604020202020204" pitchFamily="34" charset="0"/>
              </a:rPr>
              <a:t>DL</a:t>
            </a:r>
            <a:r>
              <a:rPr lang="ja-JP" altLang="en-US" sz="1200" dirty="0">
                <a:latin typeface="小塚ゴシック Pro R" pitchFamily="34" charset="-128"/>
                <a:ea typeface="小塚ゴシック Pro R" pitchFamily="34" charset="-128"/>
                <a:cs typeface="Arial" panose="020B0604020202020204" pitchFamily="34" charset="0"/>
              </a:rPr>
              <a:t>済みの方は②へ）</a:t>
            </a:r>
            <a:endParaRPr lang="ja-JP" altLang="en-US" sz="1600" dirty="0">
              <a:latin typeface="小塚ゴシック Pro R" pitchFamily="34" charset="-128"/>
              <a:ea typeface="小塚ゴシック Pro R" pitchFamily="34" charset="-128"/>
              <a:cs typeface="Arial" panose="020B0604020202020204" pitchFamily="34" charset="0"/>
            </a:endParaRPr>
          </a:p>
        </p:txBody>
      </p:sp>
      <p:sp>
        <p:nvSpPr>
          <p:cNvPr id="30" name="正方形/長方形 29">
            <a:extLst>
              <a:ext uri="{FF2B5EF4-FFF2-40B4-BE49-F238E27FC236}">
                <a16:creationId xmlns:a16="http://schemas.microsoft.com/office/drawing/2014/main" id="{48CA8036-429B-E448-B3F2-FB86A6E889A3}"/>
              </a:ext>
            </a:extLst>
          </p:cNvPr>
          <p:cNvSpPr/>
          <p:nvPr/>
        </p:nvSpPr>
        <p:spPr>
          <a:xfrm>
            <a:off x="323140" y="586669"/>
            <a:ext cx="8534363" cy="523348"/>
          </a:xfrm>
          <a:prstGeom prst="rect">
            <a:avLst/>
          </a:prstGeom>
        </p:spPr>
        <p:txBody>
          <a:bodyPr wrap="square">
            <a:spAutoFit/>
          </a:bodyPr>
          <a:lstStyle/>
          <a:p>
            <a:pPr>
              <a:lnSpc>
                <a:spcPct val="120000"/>
              </a:lnSpc>
            </a:pPr>
            <a:r>
              <a:rPr lang="ja-JP" altLang="en-US" sz="1200">
                <a:latin typeface="小塚ゴシック Pro R" pitchFamily="34" charset="-128"/>
                <a:ea typeface="小塚ゴシック Pro R" pitchFamily="34" charset="-128"/>
                <a:cs typeface="Arial" panose="020B0604020202020204" pitchFamily="34" charset="0"/>
              </a:rPr>
              <a:t>本ライブラリーでは、大学が包括契約している</a:t>
            </a:r>
            <a:r>
              <a:rPr lang="en-US" altLang="ja-JP" sz="1200" b="1">
                <a:latin typeface="小塚ゴシック Pro R" pitchFamily="34" charset="-128"/>
                <a:ea typeface="小塚ゴシック Pro R" pitchFamily="34" charset="-128"/>
                <a:cs typeface="Arial" panose="020B0604020202020204" pitchFamily="34" charset="0"/>
              </a:rPr>
              <a:t>Microsoft office365</a:t>
            </a:r>
            <a:r>
              <a:rPr lang="ja-JP" altLang="en-US" sz="1200">
                <a:latin typeface="小塚ゴシック Pro R" pitchFamily="34" charset="-128"/>
                <a:ea typeface="小塚ゴシック Pro R" pitchFamily="34" charset="-128"/>
                <a:cs typeface="Arial" panose="020B0604020202020204" pitchFamily="34" charset="0"/>
              </a:rPr>
              <a:t>の学生向けサービスのうち、</a:t>
            </a:r>
            <a:r>
              <a:rPr lang="en-US" altLang="ja-JP" sz="1200" b="1">
                <a:latin typeface="小塚ゴシック Pro R" pitchFamily="34" charset="-128"/>
                <a:ea typeface="小塚ゴシック Pro R" pitchFamily="34" charset="-128"/>
                <a:cs typeface="Arial" panose="020B0604020202020204" pitchFamily="34" charset="0"/>
              </a:rPr>
              <a:t>Microsoft Teams</a:t>
            </a:r>
            <a:r>
              <a:rPr lang="ja-JP" altLang="en-US" sz="1200">
                <a:latin typeface="小塚ゴシック Pro R" pitchFamily="34" charset="-128"/>
                <a:ea typeface="小塚ゴシック Pro R" pitchFamily="34" charset="-128"/>
                <a:cs typeface="Arial" panose="020B0604020202020204" pitchFamily="34" charset="0"/>
              </a:rPr>
              <a:t>（チャットツール）、</a:t>
            </a:r>
            <a:r>
              <a:rPr lang="en-US" altLang="ja-JP" sz="1200" b="1">
                <a:latin typeface="小塚ゴシック Pro R" pitchFamily="34" charset="-128"/>
                <a:ea typeface="小塚ゴシック Pro R" pitchFamily="34" charset="-128"/>
                <a:cs typeface="Arial" panose="020B0604020202020204" pitchFamily="34" charset="0"/>
              </a:rPr>
              <a:t>Microsoft SharePoint Online (OneDrive for Business)</a:t>
            </a:r>
            <a:r>
              <a:rPr lang="ja-JP" altLang="en-US" sz="1200" b="1">
                <a:latin typeface="小塚ゴシック Pro R" pitchFamily="34" charset="-128"/>
                <a:ea typeface="小塚ゴシック Pro R" pitchFamily="34" charset="-128"/>
                <a:cs typeface="Arial" panose="020B0604020202020204" pitchFamily="34" charset="0"/>
              </a:rPr>
              <a:t>　</a:t>
            </a:r>
            <a:r>
              <a:rPr lang="ja-JP" altLang="en-US" sz="1200">
                <a:latin typeface="小塚ゴシック Pro R" pitchFamily="34" charset="-128"/>
                <a:ea typeface="小塚ゴシック Pro R" pitchFamily="34" charset="-128"/>
                <a:cs typeface="Arial" panose="020B0604020202020204" pitchFamily="34" charset="0"/>
              </a:rPr>
              <a:t>（ファイル共有ツール）を使用します。</a:t>
            </a:r>
            <a:endParaRPr lang="en-US" altLang="ja-JP" sz="1100">
              <a:latin typeface="小塚ゴシック Pro R" pitchFamily="34" charset="-128"/>
              <a:ea typeface="小塚ゴシック Pro R" pitchFamily="34" charset="-128"/>
              <a:cs typeface="Arial" panose="020B0604020202020204" pitchFamily="34" charset="0"/>
            </a:endParaRPr>
          </a:p>
        </p:txBody>
      </p:sp>
      <p:sp>
        <p:nvSpPr>
          <p:cNvPr id="31" name="正方形/長方形 30">
            <a:extLst>
              <a:ext uri="{FF2B5EF4-FFF2-40B4-BE49-F238E27FC236}">
                <a16:creationId xmlns:a16="http://schemas.microsoft.com/office/drawing/2014/main" id="{27976E12-BC32-E348-90B4-FAEEE6676F06}"/>
              </a:ext>
            </a:extLst>
          </p:cNvPr>
          <p:cNvSpPr/>
          <p:nvPr/>
        </p:nvSpPr>
        <p:spPr>
          <a:xfrm>
            <a:off x="2328350" y="1557492"/>
            <a:ext cx="6405529" cy="478721"/>
          </a:xfrm>
          <a:prstGeom prst="rect">
            <a:avLst/>
          </a:prstGeom>
          <a:solidFill>
            <a:schemeClr val="bg1">
              <a:lumMod val="95000"/>
            </a:schemeClr>
          </a:solidFill>
          <a:ln>
            <a:noFill/>
          </a:ln>
        </p:spPr>
        <p:txBody>
          <a:bodyPr wrap="square">
            <a:spAutoFit/>
          </a:bodyPr>
          <a:lstStyle/>
          <a:p>
            <a:pPr>
              <a:lnSpc>
                <a:spcPct val="120000"/>
              </a:lnSpc>
            </a:pPr>
            <a:r>
              <a:rPr lang="en-US" altLang="ja-JP" sz="1200" dirty="0">
                <a:latin typeface="小塚ゴシック Pro R" pitchFamily="34" charset="-128"/>
                <a:ea typeface="小塚ゴシック Pro R" pitchFamily="34" charset="-128"/>
                <a:cs typeface="Arial" panose="020B0604020202020204" pitchFamily="34" charset="0"/>
              </a:rPr>
              <a:t>Microsoft</a:t>
            </a:r>
            <a:r>
              <a:rPr lang="ja-JP" altLang="en-US" sz="1200" dirty="0">
                <a:latin typeface="小塚ゴシック Pro R" pitchFamily="34" charset="-128"/>
                <a:ea typeface="小塚ゴシック Pro R" pitchFamily="34" charset="-128"/>
                <a:cs typeface="Arial" panose="020B0604020202020204" pitchFamily="34" charset="0"/>
              </a:rPr>
              <a:t>・ダウンロードサイト</a:t>
            </a:r>
            <a:br>
              <a:rPr lang="en-US" altLang="ja-JP" sz="1400" dirty="0">
                <a:latin typeface="小塚ゴシック Pro R" pitchFamily="34" charset="-128"/>
                <a:ea typeface="小塚ゴシック Pro R" pitchFamily="34" charset="-128"/>
                <a:cs typeface="Arial" panose="020B0604020202020204" pitchFamily="34" charset="0"/>
              </a:rPr>
            </a:br>
            <a:r>
              <a:rPr lang="en-US" altLang="ja-JP" sz="1000" dirty="0">
                <a:latin typeface="小塚ゴシック Pro R" pitchFamily="34" charset="-128"/>
                <a:ea typeface="小塚ゴシック Pro R" pitchFamily="34" charset="-128"/>
                <a:cs typeface="Arial" panose="020B0604020202020204" pitchFamily="34" charset="0"/>
                <a:hlinkClick r:id="rId3"/>
              </a:rPr>
              <a:t>https://www.microsoft.com/ja-JP/microsoft-teams/group-chat-software</a:t>
            </a:r>
            <a:endParaRPr lang="en-US" altLang="ja-JP" sz="1100" dirty="0">
              <a:latin typeface="小塚ゴシック Pro R" pitchFamily="34" charset="-128"/>
              <a:ea typeface="小塚ゴシック Pro R" pitchFamily="34" charset="-128"/>
              <a:cs typeface="Arial" panose="020B0604020202020204" pitchFamily="34" charset="0"/>
            </a:endParaRPr>
          </a:p>
        </p:txBody>
      </p:sp>
      <p:sp>
        <p:nvSpPr>
          <p:cNvPr id="35" name="正方形/長方形 34">
            <a:extLst>
              <a:ext uri="{FF2B5EF4-FFF2-40B4-BE49-F238E27FC236}">
                <a16:creationId xmlns:a16="http://schemas.microsoft.com/office/drawing/2014/main" id="{3F7D5625-9C2B-0D40-AC91-E184EEB6B99F}"/>
              </a:ext>
            </a:extLst>
          </p:cNvPr>
          <p:cNvSpPr/>
          <p:nvPr/>
        </p:nvSpPr>
        <p:spPr>
          <a:xfrm>
            <a:off x="1874626" y="5001107"/>
            <a:ext cx="7102355" cy="570605"/>
          </a:xfrm>
          <a:prstGeom prst="rect">
            <a:avLst/>
          </a:prstGeom>
        </p:spPr>
        <p:txBody>
          <a:bodyPr wrap="square">
            <a:spAutoFit/>
          </a:bodyPr>
          <a:lstStyle/>
          <a:p>
            <a:pPr marL="342900" indent="-342900">
              <a:lnSpc>
                <a:spcPct val="120000"/>
              </a:lnSpc>
              <a:buFont typeface="+mj-ea"/>
              <a:buAutoNum type="circleNumDbPlain" startAt="5"/>
            </a:pPr>
            <a:r>
              <a:rPr lang="ja-JP" altLang="en-US" sz="1400" b="1">
                <a:latin typeface="小塚ゴシック Pro R" pitchFamily="34" charset="-128"/>
                <a:ea typeface="小塚ゴシック Pro R" pitchFamily="34" charset="-128"/>
                <a:cs typeface="Arial" panose="020B0604020202020204" pitchFamily="34" charset="0"/>
              </a:rPr>
              <a:t>「ファイル」タブをクリックすると申請書のファイルが一覧表示されます。</a:t>
            </a:r>
            <a:br>
              <a:rPr lang="en-US" altLang="ja-JP" sz="1400" b="1">
                <a:latin typeface="小塚ゴシック Pro R" pitchFamily="34" charset="-128"/>
                <a:ea typeface="小塚ゴシック Pro R" pitchFamily="34" charset="-128"/>
                <a:cs typeface="Arial" panose="020B0604020202020204" pitchFamily="34" charset="0"/>
              </a:rPr>
            </a:br>
            <a:r>
              <a:rPr lang="ja-JP" altLang="en-US" sz="1400" b="1">
                <a:latin typeface="小塚ゴシック Pro R" pitchFamily="34" charset="-128"/>
                <a:ea typeface="小塚ゴシック Pro R" pitchFamily="34" charset="-128"/>
                <a:cs typeface="Arial" panose="020B0604020202020204" pitchFamily="34" charset="0"/>
              </a:rPr>
              <a:t>希望の申請書をクリックして閲覧してください</a:t>
            </a:r>
            <a:r>
              <a:rPr lang="ja-JP" altLang="en-US" sz="1400">
                <a:latin typeface="小塚ゴシック Pro R" pitchFamily="34" charset="-128"/>
                <a:ea typeface="小塚ゴシック Pro R" pitchFamily="34" charset="-128"/>
                <a:cs typeface="Arial" panose="020B0604020202020204" pitchFamily="34" charset="0"/>
              </a:rPr>
              <a:t>。</a:t>
            </a:r>
            <a:r>
              <a:rPr lang="en-US" altLang="ja-JP" sz="1200">
                <a:latin typeface="小塚ゴシック Pro R" pitchFamily="34" charset="-128"/>
                <a:ea typeface="小塚ゴシック Pro R" pitchFamily="34" charset="-128"/>
                <a:cs typeface="Arial" panose="020B0604020202020204" pitchFamily="34" charset="0"/>
              </a:rPr>
              <a:t>※</a:t>
            </a:r>
            <a:r>
              <a:rPr lang="ja-JP" altLang="en-US" sz="1200">
                <a:latin typeface="小塚ゴシック Pro R" pitchFamily="34" charset="-128"/>
                <a:ea typeface="小塚ゴシック Pro R" pitchFamily="34" charset="-128"/>
                <a:cs typeface="Arial" panose="020B0604020202020204" pitchFamily="34" charset="0"/>
              </a:rPr>
              <a:t>ダウンロード・印刷はできません。</a:t>
            </a:r>
            <a:endParaRPr lang="en-US" altLang="ja-JP" sz="1400">
              <a:latin typeface="小塚ゴシック Pro R" pitchFamily="34" charset="-128"/>
              <a:ea typeface="小塚ゴシック Pro R" pitchFamily="34" charset="-128"/>
              <a:cs typeface="Arial" panose="020B0604020202020204" pitchFamily="34" charset="0"/>
            </a:endParaRPr>
          </a:p>
        </p:txBody>
      </p:sp>
      <p:sp>
        <p:nvSpPr>
          <p:cNvPr id="39" name="正方形/長方形 38">
            <a:extLst>
              <a:ext uri="{FF2B5EF4-FFF2-40B4-BE49-F238E27FC236}">
                <a16:creationId xmlns:a16="http://schemas.microsoft.com/office/drawing/2014/main" id="{A0910463-309C-9E4E-A9F1-CDE7EDE676FE}"/>
              </a:ext>
            </a:extLst>
          </p:cNvPr>
          <p:cNvSpPr/>
          <p:nvPr/>
        </p:nvSpPr>
        <p:spPr>
          <a:xfrm>
            <a:off x="2328350" y="3778102"/>
            <a:ext cx="6402201" cy="857864"/>
          </a:xfrm>
          <a:prstGeom prst="rect">
            <a:avLst/>
          </a:prstGeom>
          <a:solidFill>
            <a:schemeClr val="bg1">
              <a:lumMod val="95000"/>
            </a:schemeClr>
          </a:solidFill>
          <a:ln>
            <a:noFill/>
          </a:ln>
        </p:spPr>
        <p:txBody>
          <a:bodyPr wrap="square" lIns="91440" tIns="45720" rIns="91440" bIns="45720" anchor="t">
            <a:spAutoFit/>
          </a:bodyPr>
          <a:lstStyle/>
          <a:p>
            <a:pPr>
              <a:lnSpc>
                <a:spcPct val="120000"/>
              </a:lnSpc>
            </a:pPr>
            <a:r>
              <a:rPr lang="ja-JP" altLang="en-US" sz="1200" dirty="0">
                <a:latin typeface="小塚ゴシック Pro R" pitchFamily="34" charset="-128"/>
                <a:ea typeface="小塚ゴシック Pro R" pitchFamily="34" charset="-128"/>
                <a:cs typeface="Arial" panose="020B0604020202020204" pitchFamily="34" charset="0"/>
              </a:rPr>
              <a:t>ログインした状態で下記リンクにアクセスしてください。</a:t>
            </a:r>
            <a:endParaRPr lang="en-US" altLang="ja-JP" sz="1200" dirty="0">
              <a:latin typeface="小塚ゴシック Pro R" pitchFamily="34" charset="-128"/>
              <a:ea typeface="小塚ゴシック Pro R" pitchFamily="34" charset="-128"/>
              <a:cs typeface="Arial" panose="020B0604020202020204" pitchFamily="34" charset="0"/>
            </a:endParaRPr>
          </a:p>
          <a:p>
            <a:pPr>
              <a:lnSpc>
                <a:spcPct val="120000"/>
              </a:lnSpc>
            </a:pPr>
            <a:r>
              <a:rPr lang="en-US" altLang="ja-JP" sz="1000" dirty="0">
                <a:solidFill>
                  <a:srgbClr val="FF0000"/>
                </a:solidFill>
                <a:latin typeface="小塚ゴシック Pro R" pitchFamily="34" charset="-128"/>
                <a:ea typeface="小塚ゴシック Pro R" pitchFamily="34" charset="-128"/>
                <a:cs typeface="Arial" panose="020B0604020202020204" pitchFamily="34" charset="0"/>
                <a:hlinkClick r:id="rId4"/>
              </a:rPr>
              <a:t>https://teams.microsoft.com/l/team/19%3a1eDC7NdearZmv9FLZ-wN6tPSxmyYQ_V6T_8fcsuDhkw1%40thread.tacv2/conversations?groupId=bc0795d8-5411-4648-a75f-2f818c32d802&amp;tenantId=5bb64939-56e4-417c-b2e9-6455f2fcfcae</a:t>
            </a:r>
            <a:endParaRPr lang="en-US" altLang="ja-JP" sz="1000" dirty="0">
              <a:solidFill>
                <a:srgbClr val="FF0000"/>
              </a:solidFill>
              <a:latin typeface="小塚ゴシック Pro R" pitchFamily="34" charset="-128"/>
              <a:ea typeface="小塚ゴシック Pro R" pitchFamily="34" charset="-128"/>
              <a:cs typeface="Arial" panose="020B0604020202020204" pitchFamily="34" charset="0"/>
            </a:endParaRPr>
          </a:p>
        </p:txBody>
      </p:sp>
      <p:sp>
        <p:nvSpPr>
          <p:cNvPr id="25" name="正方形/長方形 24">
            <a:extLst>
              <a:ext uri="{FF2B5EF4-FFF2-40B4-BE49-F238E27FC236}">
                <a16:creationId xmlns:a16="http://schemas.microsoft.com/office/drawing/2014/main" id="{8BD20525-A876-44BD-A7A0-ADE31D2EAC1B}"/>
              </a:ext>
            </a:extLst>
          </p:cNvPr>
          <p:cNvSpPr/>
          <p:nvPr/>
        </p:nvSpPr>
        <p:spPr>
          <a:xfrm>
            <a:off x="2316920" y="5598304"/>
            <a:ext cx="6402201" cy="1079463"/>
          </a:xfrm>
          <a:prstGeom prst="rect">
            <a:avLst/>
          </a:prstGeom>
          <a:solidFill>
            <a:schemeClr val="bg1">
              <a:lumMod val="95000"/>
            </a:schemeClr>
          </a:solidFill>
          <a:ln>
            <a:noFill/>
          </a:ln>
        </p:spPr>
        <p:txBody>
          <a:bodyPr wrap="square" lIns="91440" tIns="45720" rIns="91440" bIns="45720" anchor="t">
            <a:spAutoFit/>
          </a:bodyPr>
          <a:lstStyle/>
          <a:p>
            <a:pPr>
              <a:lnSpc>
                <a:spcPct val="120000"/>
              </a:lnSpc>
            </a:pPr>
            <a:r>
              <a:rPr lang="ja-JP" altLang="en-US" sz="1200" dirty="0">
                <a:latin typeface="小塚ゴシック Pro R" pitchFamily="34" charset="-128"/>
                <a:ea typeface="小塚ゴシック Pro R" pitchFamily="34" charset="-128"/>
                <a:cs typeface="Arial" panose="020B0604020202020204" pitchFamily="34" charset="0"/>
              </a:rPr>
              <a:t>メンバー登録後は、</a:t>
            </a:r>
            <a:r>
              <a:rPr lang="en-US" altLang="ja-JP" sz="1200" dirty="0">
                <a:latin typeface="小塚ゴシック Pro R" pitchFamily="34" charset="-128"/>
                <a:ea typeface="小塚ゴシック Pro R" pitchFamily="34" charset="-128"/>
                <a:cs typeface="Arial" panose="020B0604020202020204" pitchFamily="34" charset="0"/>
              </a:rPr>
              <a:t>Microsoft SharePoint Online</a:t>
            </a:r>
            <a:r>
              <a:rPr lang="ja-JP" altLang="en-US" sz="1200" dirty="0">
                <a:latin typeface="小塚ゴシック Pro R" pitchFamily="34" charset="-128"/>
                <a:ea typeface="小塚ゴシック Pro R" pitchFamily="34" charset="-128"/>
                <a:cs typeface="Arial" panose="020B0604020202020204" pitchFamily="34" charset="0"/>
              </a:rPr>
              <a:t>上の本ライブラリーに、ブラウザから</a:t>
            </a:r>
            <a:endParaRPr lang="en-US" altLang="ja-JP" sz="1200" dirty="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200" b="1" dirty="0">
                <a:latin typeface="小塚ゴシック Pro R" pitchFamily="34" charset="-128"/>
                <a:ea typeface="小塚ゴシック Pro R" pitchFamily="34" charset="-128"/>
                <a:cs typeface="Arial" panose="020B0604020202020204" pitchFamily="34" charset="0"/>
              </a:rPr>
              <a:t>直接アクセス</a:t>
            </a:r>
            <a:r>
              <a:rPr lang="ja-JP" altLang="en-US" sz="1200" dirty="0">
                <a:latin typeface="小塚ゴシック Pro R" pitchFamily="34" charset="-128"/>
                <a:ea typeface="小塚ゴシック Pro R" pitchFamily="34" charset="-128"/>
                <a:cs typeface="Arial" panose="020B0604020202020204" pitchFamily="34" charset="0"/>
              </a:rPr>
              <a:t>することができます。</a:t>
            </a:r>
            <a:endParaRPr lang="en-US" altLang="ja-JP" sz="1200" dirty="0">
              <a:latin typeface="小塚ゴシック Pro R" pitchFamily="34" charset="-128"/>
              <a:ea typeface="小塚ゴシック Pro R" pitchFamily="34" charset="-128"/>
              <a:cs typeface="Arial" panose="020B0604020202020204" pitchFamily="34" charset="0"/>
            </a:endParaRPr>
          </a:p>
          <a:p>
            <a:pPr>
              <a:lnSpc>
                <a:spcPct val="120000"/>
              </a:lnSpc>
            </a:pPr>
            <a:r>
              <a:rPr lang="en-US" altLang="ja-JP" sz="1000" dirty="0">
                <a:solidFill>
                  <a:srgbClr val="FF0000"/>
                </a:solidFill>
                <a:latin typeface="小塚ゴシック Pro R" pitchFamily="34" charset="-128"/>
                <a:ea typeface="小塚ゴシック Pro R" pitchFamily="34" charset="-128"/>
                <a:cs typeface="Arial" panose="020B0604020202020204" pitchFamily="34" charset="0"/>
                <a:hlinkClick r:id="rId5"/>
              </a:rPr>
              <a:t>https://niigatau.sharepoint.com/sites/U-go100/Shared%20Documents/Forms/AllItems.aspx?RootFolder=%2Fsites%2FU%2Dgo100%2FShared%20Documents%2FGeneral&amp;FolderCTID=0x0120005C8B5A1DD0EB454B9E4CAE039C558B9C</a:t>
            </a:r>
            <a:endParaRPr lang="en-US" altLang="ja-JP" sz="1000" dirty="0">
              <a:solidFill>
                <a:srgbClr val="FF0000"/>
              </a:solidFill>
              <a:latin typeface="小塚ゴシック Pro R" pitchFamily="34" charset="-128"/>
              <a:ea typeface="小塚ゴシック Pro R" pitchFamily="34" charset="-128"/>
              <a:cs typeface="Arial" panose="020B0604020202020204" pitchFamily="34" charset="0"/>
            </a:endParaRPr>
          </a:p>
        </p:txBody>
      </p:sp>
      <p:grpSp>
        <p:nvGrpSpPr>
          <p:cNvPr id="11" name="グループ化 10">
            <a:extLst>
              <a:ext uri="{FF2B5EF4-FFF2-40B4-BE49-F238E27FC236}">
                <a16:creationId xmlns:a16="http://schemas.microsoft.com/office/drawing/2014/main" id="{97A34B2C-E71B-0A4B-BAF5-BCB7C19A7B7A}"/>
              </a:ext>
            </a:extLst>
          </p:cNvPr>
          <p:cNvGrpSpPr/>
          <p:nvPr/>
        </p:nvGrpSpPr>
        <p:grpSpPr>
          <a:xfrm>
            <a:off x="333357" y="2389936"/>
            <a:ext cx="1546648" cy="936000"/>
            <a:chOff x="-352052" y="1873319"/>
            <a:chExt cx="1546648" cy="936000"/>
          </a:xfrm>
        </p:grpSpPr>
        <p:sp>
          <p:nvSpPr>
            <p:cNvPr id="6" name="円/楕円 5">
              <a:extLst>
                <a:ext uri="{FF2B5EF4-FFF2-40B4-BE49-F238E27FC236}">
                  <a16:creationId xmlns:a16="http://schemas.microsoft.com/office/drawing/2014/main" id="{976E1565-BBC5-A041-92FE-1A52798EF47F}"/>
                </a:ext>
              </a:extLst>
            </p:cNvPr>
            <p:cNvSpPr/>
            <p:nvPr/>
          </p:nvSpPr>
          <p:spPr>
            <a:xfrm>
              <a:off x="-333755" y="1873319"/>
              <a:ext cx="1512000" cy="936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9F00D94B-A500-DD44-BB2C-0612440206D6}"/>
                </a:ext>
              </a:extLst>
            </p:cNvPr>
            <p:cNvSpPr/>
            <p:nvPr/>
          </p:nvSpPr>
          <p:spPr>
            <a:xfrm>
              <a:off x="-352052" y="2019327"/>
              <a:ext cx="1546648" cy="646331"/>
            </a:xfrm>
            <a:prstGeom prst="rect">
              <a:avLst/>
            </a:prstGeom>
          </p:spPr>
          <p:txBody>
            <a:bodyPr wrap="square">
              <a:spAutoFit/>
            </a:bodyPr>
            <a:lstStyle/>
            <a:p>
              <a:pPr algn="ctr"/>
              <a:r>
                <a:rPr lang="en-US" altLang="ja-JP" sz="1200" b="1">
                  <a:solidFill>
                    <a:schemeClr val="bg1"/>
                  </a:solidFill>
                  <a:latin typeface="Kozuka Gothic Pro R" panose="020B0400000000000000" pitchFamily="34" charset="-128"/>
                  <a:ea typeface="Kozuka Gothic Pro R" panose="020B0400000000000000" pitchFamily="34" charset="-128"/>
                </a:rPr>
                <a:t>【</a:t>
              </a:r>
              <a:r>
                <a:rPr lang="ja-JP" altLang="en-US" sz="1200" b="1">
                  <a:solidFill>
                    <a:schemeClr val="bg1"/>
                  </a:solidFill>
                  <a:latin typeface="Kozuka Gothic Pro R" panose="020B0400000000000000" pitchFamily="34" charset="-128"/>
                  <a:ea typeface="Kozuka Gothic Pro R" panose="020B0400000000000000" pitchFamily="34" charset="-128"/>
                </a:rPr>
                <a:t>初回のみ</a:t>
              </a:r>
              <a:r>
                <a:rPr lang="en-US" altLang="ja-JP" sz="1200" b="1">
                  <a:solidFill>
                    <a:schemeClr val="bg1"/>
                  </a:solidFill>
                  <a:latin typeface="Kozuka Gothic Pro R" panose="020B0400000000000000" pitchFamily="34" charset="-128"/>
                  <a:ea typeface="Kozuka Gothic Pro R" panose="020B0400000000000000" pitchFamily="34" charset="-128"/>
                </a:rPr>
                <a:t>】</a:t>
              </a:r>
            </a:p>
            <a:p>
              <a:pPr algn="ctr"/>
              <a:r>
                <a:rPr lang="ja-JP" altLang="en-US" sz="1200" b="1">
                  <a:solidFill>
                    <a:schemeClr val="bg1"/>
                  </a:solidFill>
                  <a:latin typeface="Kozuka Gothic Pro R" panose="020B0400000000000000" pitchFamily="34" charset="-128"/>
                  <a:ea typeface="Kozuka Gothic Pro R" panose="020B0400000000000000" pitchFamily="34" charset="-128"/>
                </a:rPr>
                <a:t>アカウント取得</a:t>
              </a:r>
              <a:endParaRPr lang="en-US" altLang="ja-JP" sz="1200" b="1">
                <a:solidFill>
                  <a:schemeClr val="bg1"/>
                </a:solidFill>
                <a:latin typeface="Kozuka Gothic Pro R" panose="020B0400000000000000" pitchFamily="34" charset="-128"/>
                <a:ea typeface="Kozuka Gothic Pro R" panose="020B0400000000000000" pitchFamily="34" charset="-128"/>
              </a:endParaRPr>
            </a:p>
            <a:p>
              <a:pPr algn="ctr"/>
              <a:r>
                <a:rPr lang="ja-JP" altLang="en-US" sz="1200" b="1">
                  <a:solidFill>
                    <a:schemeClr val="bg1"/>
                  </a:solidFill>
                  <a:latin typeface="Kozuka Gothic Pro R" panose="020B0400000000000000" pitchFamily="34" charset="-128"/>
                  <a:ea typeface="Kozuka Gothic Pro R" panose="020B0400000000000000" pitchFamily="34" charset="-128"/>
                </a:rPr>
                <a:t>＆メンバー登録</a:t>
              </a:r>
              <a:endParaRPr lang="en-US" altLang="ja-JP" sz="1200" b="1">
                <a:solidFill>
                  <a:schemeClr val="bg1"/>
                </a:solidFill>
                <a:latin typeface="Kozuka Gothic Pro R" panose="020B0400000000000000" pitchFamily="34" charset="-128"/>
                <a:ea typeface="Kozuka Gothic Pro R" panose="020B0400000000000000" pitchFamily="34" charset="-128"/>
              </a:endParaRPr>
            </a:p>
          </p:txBody>
        </p:sp>
      </p:grpSp>
      <p:sp>
        <p:nvSpPr>
          <p:cNvPr id="26" name="正方形/長方形 25">
            <a:extLst>
              <a:ext uri="{FF2B5EF4-FFF2-40B4-BE49-F238E27FC236}">
                <a16:creationId xmlns:a16="http://schemas.microsoft.com/office/drawing/2014/main" id="{7A84ACAA-9EEF-044C-8270-FA84155D70D3}"/>
              </a:ext>
            </a:extLst>
          </p:cNvPr>
          <p:cNvSpPr/>
          <p:nvPr/>
        </p:nvSpPr>
        <p:spPr>
          <a:xfrm>
            <a:off x="473196" y="5509632"/>
            <a:ext cx="1268916" cy="461665"/>
          </a:xfrm>
          <a:prstGeom prst="rect">
            <a:avLst/>
          </a:prstGeom>
        </p:spPr>
        <p:txBody>
          <a:bodyPr wrap="square">
            <a:spAutoFit/>
          </a:bodyPr>
          <a:lstStyle/>
          <a:p>
            <a:pPr algn="ctr"/>
            <a:r>
              <a:rPr lang="ja-JP" altLang="en-US" sz="1200" b="1">
                <a:solidFill>
                  <a:schemeClr val="bg1"/>
                </a:solidFill>
                <a:latin typeface="Kozuka Gothic Pro R" panose="020B0400000000000000" pitchFamily="34" charset="-128"/>
                <a:ea typeface="Kozuka Gothic Pro R" panose="020B0400000000000000" pitchFamily="34" charset="-128"/>
              </a:rPr>
              <a:t>以降いつでも</a:t>
            </a:r>
            <a:endParaRPr lang="en-US" altLang="ja-JP" sz="1200" b="1">
              <a:solidFill>
                <a:schemeClr val="bg1"/>
              </a:solidFill>
              <a:latin typeface="Kozuka Gothic Pro R" panose="020B0400000000000000" pitchFamily="34" charset="-128"/>
              <a:ea typeface="Kozuka Gothic Pro R" panose="020B0400000000000000" pitchFamily="34" charset="-128"/>
            </a:endParaRPr>
          </a:p>
          <a:p>
            <a:pPr algn="ctr"/>
            <a:r>
              <a:rPr lang="ja-JP" altLang="en-US" sz="1200" b="1">
                <a:solidFill>
                  <a:schemeClr val="bg1"/>
                </a:solidFill>
                <a:latin typeface="Kozuka Gothic Pro R" panose="020B0400000000000000" pitchFamily="34" charset="-128"/>
                <a:ea typeface="Kozuka Gothic Pro R" panose="020B0400000000000000" pitchFamily="34" charset="-128"/>
              </a:rPr>
              <a:t>閲覧</a:t>
            </a:r>
            <a:r>
              <a:rPr lang="en-US" altLang="ja-JP" sz="1200" b="1">
                <a:solidFill>
                  <a:schemeClr val="bg1"/>
                </a:solidFill>
                <a:latin typeface="Kozuka Gothic Pro R" panose="020B0400000000000000" pitchFamily="34" charset="-128"/>
                <a:ea typeface="Kozuka Gothic Pro R" panose="020B0400000000000000" pitchFamily="34" charset="-128"/>
              </a:rPr>
              <a:t>OK</a:t>
            </a:r>
            <a:endParaRPr lang="en-US" altLang="ja-JP" sz="1400" b="1">
              <a:solidFill>
                <a:schemeClr val="bg1"/>
              </a:solidFill>
              <a:latin typeface="Kozuka Gothic Pro R" panose="020B0400000000000000" pitchFamily="34" charset="-128"/>
              <a:ea typeface="Kozuka Gothic Pro R" panose="020B0400000000000000" pitchFamily="34" charset="-128"/>
            </a:endParaRPr>
          </a:p>
        </p:txBody>
      </p:sp>
      <p:cxnSp>
        <p:nvCxnSpPr>
          <p:cNvPr id="16" name="直線コネクタ 15">
            <a:extLst>
              <a:ext uri="{FF2B5EF4-FFF2-40B4-BE49-F238E27FC236}">
                <a16:creationId xmlns:a16="http://schemas.microsoft.com/office/drawing/2014/main" id="{9DCEB355-11D5-D04E-A69A-8DC114634144}"/>
              </a:ext>
            </a:extLst>
          </p:cNvPr>
          <p:cNvCxnSpPr/>
          <p:nvPr/>
        </p:nvCxnSpPr>
        <p:spPr>
          <a:xfrm>
            <a:off x="344787" y="4887114"/>
            <a:ext cx="8452777" cy="0"/>
          </a:xfrm>
          <a:prstGeom prst="line">
            <a:avLst/>
          </a:prstGeom>
          <a:ln w="19050">
            <a:solidFill>
              <a:schemeClr val="bg1">
                <a:lumMod val="65000"/>
              </a:schemeClr>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9" name="直線コネクタ 18">
            <a:extLst>
              <a:ext uri="{FF2B5EF4-FFF2-40B4-BE49-F238E27FC236}">
                <a16:creationId xmlns:a16="http://schemas.microsoft.com/office/drawing/2014/main" id="{CCDCB561-4C1B-F344-BEF9-8730EF3A0FFD}"/>
              </a:ext>
            </a:extLst>
          </p:cNvPr>
          <p:cNvCxnSpPr/>
          <p:nvPr/>
        </p:nvCxnSpPr>
        <p:spPr>
          <a:xfrm>
            <a:off x="0" y="525644"/>
            <a:ext cx="9144000" cy="0"/>
          </a:xfrm>
          <a:prstGeom prst="line">
            <a:avLst/>
          </a:prstGeom>
          <a:ln w="38100">
            <a:solidFill>
              <a:schemeClr val="accent2"/>
            </a:solidFill>
          </a:ln>
          <a:effectLst/>
        </p:spPr>
        <p:style>
          <a:lnRef idx="2">
            <a:schemeClr val="accent1"/>
          </a:lnRef>
          <a:fillRef idx="0">
            <a:schemeClr val="accent1"/>
          </a:fillRef>
          <a:effectRef idx="1">
            <a:schemeClr val="accent1"/>
          </a:effectRef>
          <a:fontRef idx="minor">
            <a:schemeClr val="tx1"/>
          </a:fontRef>
        </p:style>
      </p:cxnSp>
      <p:pic>
        <p:nvPicPr>
          <p:cNvPr id="1026" name="Picture 2">
            <a:extLst>
              <a:ext uri="{FF2B5EF4-FFF2-40B4-BE49-F238E27FC236}">
                <a16:creationId xmlns:a16="http://schemas.microsoft.com/office/drawing/2014/main" id="{059F87F9-119A-F343-BA3E-527A0567491E}"/>
              </a:ext>
            </a:extLst>
          </p:cNvPr>
          <p:cNvPicPr>
            <a:picLocks noChangeAspect="1" noChangeArrowheads="1"/>
          </p:cNvPicPr>
          <p:nvPr/>
        </p:nvPicPr>
        <p:blipFill>
          <a:blip r:embed="rId6" cstate="print">
            <a:extLst>
              <a:ext uri="{28A0092B-C50C-407E-A947-70E740481C1C}">
                <a14:useLocalDpi xmlns:a14="http://schemas.microsoft.com/office/drawing/2010/main"/>
              </a:ext>
            </a:extLst>
          </a:blip>
          <a:srcRect/>
          <a:stretch>
            <a:fillRect/>
          </a:stretch>
        </p:blipFill>
        <p:spPr bwMode="auto">
          <a:xfrm>
            <a:off x="1476519" y="5866875"/>
            <a:ext cx="796213" cy="664794"/>
          </a:xfrm>
          <a:prstGeom prst="rect">
            <a:avLst/>
          </a:prstGeom>
          <a:noFill/>
          <a:extLst>
            <a:ext uri="{909E8E84-426E-40DD-AFC4-6F175D3DCCD1}">
              <a14:hiddenFill xmlns:a14="http://schemas.microsoft.com/office/drawing/2010/main">
                <a:solidFill>
                  <a:srgbClr val="FFFFFF"/>
                </a:solidFill>
              </a14:hiddenFill>
            </a:ext>
          </a:extLst>
        </p:spPr>
      </p:pic>
      <p:sp>
        <p:nvSpPr>
          <p:cNvPr id="44" name="三角形 43">
            <a:extLst>
              <a:ext uri="{FF2B5EF4-FFF2-40B4-BE49-F238E27FC236}">
                <a16:creationId xmlns:a16="http://schemas.microsoft.com/office/drawing/2014/main" id="{25E1F07A-AB78-A6BC-4C23-726BF77B8BF0}"/>
              </a:ext>
            </a:extLst>
          </p:cNvPr>
          <p:cNvSpPr/>
          <p:nvPr/>
        </p:nvSpPr>
        <p:spPr>
          <a:xfrm rot="10800000">
            <a:off x="4131940" y="4761181"/>
            <a:ext cx="878470" cy="259287"/>
          </a:xfrm>
          <a:prstGeom prst="triangle">
            <a:avLst/>
          </a:prstGeom>
          <a:solidFill>
            <a:schemeClr val="accent2"/>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AA330AE0-1C10-F61A-8A4B-46C66D56FB29}"/>
              </a:ext>
            </a:extLst>
          </p:cNvPr>
          <p:cNvSpPr/>
          <p:nvPr/>
        </p:nvSpPr>
        <p:spPr>
          <a:xfrm>
            <a:off x="1898302" y="3331260"/>
            <a:ext cx="7102355" cy="336246"/>
          </a:xfrm>
          <a:prstGeom prst="rect">
            <a:avLst/>
          </a:prstGeom>
        </p:spPr>
        <p:txBody>
          <a:bodyPr wrap="square">
            <a:spAutoFit/>
          </a:bodyPr>
          <a:lstStyle/>
          <a:p>
            <a:pPr>
              <a:lnSpc>
                <a:spcPct val="120000"/>
              </a:lnSpc>
            </a:pPr>
            <a:r>
              <a:rPr lang="ja-JP" altLang="en-US" sz="1400" b="1" dirty="0">
                <a:latin typeface="小塚ゴシック Pro R" pitchFamily="34" charset="-128"/>
                <a:ea typeface="小塚ゴシック Pro R" pitchFamily="34" charset="-128"/>
                <a:cs typeface="Arial" panose="020B0604020202020204" pitchFamily="34" charset="0"/>
              </a:rPr>
              <a:t>③「学振採択申請書</a:t>
            </a:r>
            <a:r>
              <a:rPr lang="en-US" altLang="ja-JP" sz="1400" b="1" dirty="0">
                <a:latin typeface="小塚ゴシック Pro R" pitchFamily="34" charset="-128"/>
                <a:ea typeface="小塚ゴシック Pro R" pitchFamily="34" charset="-128"/>
                <a:cs typeface="Arial" panose="020B0604020202020204" pitchFamily="34" charset="0"/>
              </a:rPr>
              <a:t>WEB</a:t>
            </a:r>
            <a:r>
              <a:rPr lang="ja-JP" altLang="en-US" sz="1400" b="1" dirty="0">
                <a:latin typeface="小塚ゴシック Pro R" pitchFamily="34" charset="-128"/>
                <a:ea typeface="小塚ゴシック Pro R" pitchFamily="34" charset="-128"/>
                <a:cs typeface="Arial" panose="020B0604020202020204" pitchFamily="34" charset="0"/>
              </a:rPr>
              <a:t>ライブラリー」のチームメンバーに参加してください。</a:t>
            </a:r>
            <a:endParaRPr lang="en-US" altLang="ja-JP" sz="1400" b="1" dirty="0">
              <a:latin typeface="小塚ゴシック Pro R" pitchFamily="34" charset="-128"/>
              <a:ea typeface="小塚ゴシック Pro R" pitchFamily="34" charset="-128"/>
              <a:cs typeface="Arial" panose="020B0604020202020204" pitchFamily="34" charset="0"/>
            </a:endParaRPr>
          </a:p>
        </p:txBody>
      </p:sp>
      <p:sp>
        <p:nvSpPr>
          <p:cNvPr id="8" name="正方形/長方形 7">
            <a:extLst>
              <a:ext uri="{FF2B5EF4-FFF2-40B4-BE49-F238E27FC236}">
                <a16:creationId xmlns:a16="http://schemas.microsoft.com/office/drawing/2014/main" id="{5231ADFE-9C03-CBED-9FF7-285BD16E164A}"/>
              </a:ext>
            </a:extLst>
          </p:cNvPr>
          <p:cNvSpPr/>
          <p:nvPr/>
        </p:nvSpPr>
        <p:spPr>
          <a:xfrm>
            <a:off x="2328350" y="2654274"/>
            <a:ext cx="6405529" cy="497316"/>
          </a:xfrm>
          <a:prstGeom prst="rect">
            <a:avLst/>
          </a:prstGeom>
          <a:solidFill>
            <a:schemeClr val="bg1">
              <a:lumMod val="95000"/>
            </a:schemeClr>
          </a:solidFill>
          <a:ln>
            <a:noFill/>
          </a:ln>
        </p:spPr>
        <p:txBody>
          <a:bodyPr wrap="square">
            <a:spAutoFit/>
          </a:bodyPr>
          <a:lstStyle/>
          <a:p>
            <a:pPr>
              <a:lnSpc>
                <a:spcPct val="120000"/>
              </a:lnSpc>
            </a:pPr>
            <a:r>
              <a:rPr lang="ja-JP" altLang="en-US" sz="1200" dirty="0">
                <a:latin typeface="小塚ゴシック Pro R" pitchFamily="34" charset="-128"/>
                <a:ea typeface="小塚ゴシック Pro R" pitchFamily="34" charset="-128"/>
                <a:cs typeface="Arial" panose="020B0604020202020204" pitchFamily="34" charset="0"/>
              </a:rPr>
              <a:t>新潟大学の</a:t>
            </a:r>
            <a:r>
              <a:rPr lang="en-US" altLang="ja-JP" sz="1200" dirty="0">
                <a:latin typeface="小塚ゴシック Pro R" pitchFamily="34" charset="-128"/>
                <a:ea typeface="小塚ゴシック Pro R" pitchFamily="34" charset="-128"/>
                <a:cs typeface="Arial" panose="020B0604020202020204" pitchFamily="34" charset="0"/>
              </a:rPr>
              <a:t>Microsoft365</a:t>
            </a:r>
            <a:r>
              <a:rPr lang="ja-JP" altLang="en-US" sz="1200" dirty="0">
                <a:latin typeface="小塚ゴシック Pro R" pitchFamily="34" charset="-128"/>
                <a:ea typeface="小塚ゴシック Pro R" pitchFamily="34" charset="-128"/>
                <a:cs typeface="Arial" panose="020B0604020202020204" pitchFamily="34" charset="0"/>
              </a:rPr>
              <a:t>アカウントについて</a:t>
            </a:r>
            <a:br>
              <a:rPr lang="en-US" altLang="ja-JP" sz="1400" dirty="0">
                <a:latin typeface="小塚ゴシック Pro R" pitchFamily="34" charset="-128"/>
                <a:ea typeface="小塚ゴシック Pro R" pitchFamily="34" charset="-128"/>
                <a:cs typeface="Arial" panose="020B0604020202020204" pitchFamily="34" charset="0"/>
              </a:rPr>
            </a:br>
            <a:r>
              <a:rPr lang="en-US" altLang="ja-JP" sz="1000" dirty="0">
                <a:latin typeface="小塚ゴシック Pro R" pitchFamily="34" charset="-128"/>
                <a:ea typeface="小塚ゴシック Pro R" pitchFamily="34" charset="-128"/>
                <a:cs typeface="Arial" panose="020B0604020202020204" pitchFamily="34" charset="0"/>
                <a:hlinkClick r:id="rId7"/>
              </a:rPr>
              <a:t>https://www.cais.niigata-u.ac.jp/gateway/ees/stad.html</a:t>
            </a:r>
            <a:endParaRPr lang="en-US" altLang="ja-JP" sz="1100" dirty="0">
              <a:latin typeface="小塚ゴシック Pro R" pitchFamily="34" charset="-128"/>
              <a:ea typeface="小塚ゴシック Pro R" pitchFamily="34" charset="-128"/>
              <a:cs typeface="Arial" panose="020B0604020202020204" pitchFamily="34" charset="0"/>
            </a:endParaRPr>
          </a:p>
        </p:txBody>
      </p:sp>
    </p:spTree>
    <p:extLst>
      <p:ext uri="{BB962C8B-B14F-4D97-AF65-F5344CB8AC3E}">
        <p14:creationId xmlns:p14="http://schemas.microsoft.com/office/powerpoint/2010/main" val="4126867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69E50D6-4024-EC47-A5FB-6885C783FFD3}"/>
              </a:ext>
            </a:extLst>
          </p:cNvPr>
          <p:cNvSpPr>
            <a:spLocks noGrp="1"/>
          </p:cNvSpPr>
          <p:nvPr>
            <p:ph type="sldNum" sz="quarter" idx="12"/>
          </p:nvPr>
        </p:nvSpPr>
        <p:spPr>
          <a:xfrm>
            <a:off x="7010400" y="6492875"/>
            <a:ext cx="2133600" cy="365125"/>
          </a:xfrm>
        </p:spPr>
        <p:txBody>
          <a:bodyPr/>
          <a:lstStyle/>
          <a:p>
            <a:fld id="{4BBE257D-90A5-B740-ABE4-CFCA1A83F317}" type="slidenum">
              <a:rPr kumimoji="1" lang="ja-JP" altLang="en-US" sz="1600" smtClean="0">
                <a:latin typeface="Kozuka Gothic Pro R" panose="020B0400000000000000" pitchFamily="34" charset="-128"/>
                <a:ea typeface="Kozuka Gothic Pro R" panose="020B0400000000000000" pitchFamily="34" charset="-128"/>
              </a:rPr>
              <a:t>3</a:t>
            </a:fld>
            <a:endParaRPr kumimoji="1" lang="ja-JP" altLang="en-US" sz="1600">
              <a:latin typeface="Kozuka Gothic Pro R" panose="020B0400000000000000" pitchFamily="34" charset="-128"/>
              <a:ea typeface="Kozuka Gothic Pro R" panose="020B0400000000000000" pitchFamily="34" charset="-128"/>
            </a:endParaRPr>
          </a:p>
        </p:txBody>
      </p:sp>
      <p:sp>
        <p:nvSpPr>
          <p:cNvPr id="12" name="正方形/長方形 11">
            <a:extLst>
              <a:ext uri="{FF2B5EF4-FFF2-40B4-BE49-F238E27FC236}">
                <a16:creationId xmlns:a16="http://schemas.microsoft.com/office/drawing/2014/main" id="{9C754B1B-D88A-B642-A16D-0CD0B43C9DC2}"/>
              </a:ext>
            </a:extLst>
          </p:cNvPr>
          <p:cNvSpPr/>
          <p:nvPr/>
        </p:nvSpPr>
        <p:spPr>
          <a:xfrm>
            <a:off x="883036" y="1244664"/>
            <a:ext cx="7559506" cy="502317"/>
          </a:xfrm>
          <a:prstGeom prst="rect">
            <a:avLst/>
          </a:prstGeom>
        </p:spPr>
        <p:txBody>
          <a:bodyPr wrap="square">
            <a:spAutoFit/>
          </a:bodyPr>
          <a:lstStyle/>
          <a:p>
            <a:pPr marL="342900" indent="-342900">
              <a:lnSpc>
                <a:spcPct val="120000"/>
              </a:lnSpc>
              <a:buFont typeface="Wingdings" pitchFamily="2" charset="2"/>
              <a:buChar char="l"/>
            </a:pPr>
            <a:r>
              <a:rPr lang="ja-JP" altLang="en-US" sz="1200">
                <a:latin typeface="小塚ゴシック Pro R" pitchFamily="34" charset="-128"/>
                <a:ea typeface="小塚ゴシック Pro R" pitchFamily="34" charset="-128"/>
                <a:cs typeface="Arial" panose="020B0604020202020204" pitchFamily="34" charset="0"/>
              </a:rPr>
              <a:t>本ライブラリーに保存してある申請書は、「国立大学法人新潟大学保有する情報の格付け及び取扱制限に関する規程」（令和</a:t>
            </a:r>
            <a:r>
              <a:rPr lang="en-US" altLang="ja-JP" sz="1200">
                <a:latin typeface="小塚ゴシック Pro R" pitchFamily="34" charset="-128"/>
                <a:ea typeface="小塚ゴシック Pro R" pitchFamily="34" charset="-128"/>
                <a:cs typeface="Arial" panose="020B0604020202020204" pitchFamily="34" charset="0"/>
              </a:rPr>
              <a:t>2</a:t>
            </a:r>
            <a:r>
              <a:rPr lang="ja-JP" altLang="en-US" sz="1200">
                <a:latin typeface="小塚ゴシック Pro R" pitchFamily="34" charset="-128"/>
                <a:ea typeface="小塚ゴシック Pro R" pitchFamily="34" charset="-128"/>
                <a:cs typeface="Arial" panose="020B0604020202020204" pitchFamily="34" charset="0"/>
              </a:rPr>
              <a:t>年</a:t>
            </a:r>
            <a:r>
              <a:rPr lang="en-US" altLang="ja-JP" sz="1200">
                <a:latin typeface="小塚ゴシック Pro R" pitchFamily="34" charset="-128"/>
                <a:ea typeface="小塚ゴシック Pro R" pitchFamily="34" charset="-128"/>
                <a:cs typeface="Arial" panose="020B0604020202020204" pitchFamily="34" charset="0"/>
              </a:rPr>
              <a:t>9</a:t>
            </a:r>
            <a:r>
              <a:rPr lang="ja-JP" altLang="en-US" sz="1200">
                <a:latin typeface="小塚ゴシック Pro R" pitchFamily="34" charset="-128"/>
                <a:ea typeface="小塚ゴシック Pro R" pitchFamily="34" charset="-128"/>
                <a:cs typeface="Arial" panose="020B0604020202020204" pitchFamily="34" charset="0"/>
              </a:rPr>
              <a:t>月</a:t>
            </a:r>
            <a:r>
              <a:rPr lang="en-US" altLang="ja-JP" sz="1200">
                <a:latin typeface="小塚ゴシック Pro R" pitchFamily="34" charset="-128"/>
                <a:ea typeface="小塚ゴシック Pro R" pitchFamily="34" charset="-128"/>
                <a:cs typeface="Arial" panose="020B0604020202020204" pitchFamily="34" charset="0"/>
              </a:rPr>
              <a:t>24</a:t>
            </a:r>
            <a:r>
              <a:rPr lang="ja-JP" altLang="en-US" sz="1200">
                <a:latin typeface="小塚ゴシック Pro R" pitchFamily="34" charset="-128"/>
                <a:ea typeface="小塚ゴシック Pro R" pitchFamily="34" charset="-128"/>
                <a:cs typeface="Arial" panose="020B0604020202020204" pitchFamily="34" charset="0"/>
              </a:rPr>
              <a:t>日規程第</a:t>
            </a:r>
            <a:r>
              <a:rPr lang="en-US" altLang="ja-JP" sz="1200">
                <a:latin typeface="小塚ゴシック Pro R" pitchFamily="34" charset="-128"/>
                <a:ea typeface="小塚ゴシック Pro R" pitchFamily="34" charset="-128"/>
                <a:cs typeface="Arial" panose="020B0604020202020204" pitchFamily="34" charset="0"/>
              </a:rPr>
              <a:t>101</a:t>
            </a:r>
            <a:r>
              <a:rPr lang="ja-JP" altLang="en-US" sz="1200">
                <a:latin typeface="小塚ゴシック Pro R" pitchFamily="34" charset="-128"/>
                <a:ea typeface="小塚ゴシック Pro R" pitchFamily="34" charset="-128"/>
                <a:cs typeface="Arial" panose="020B0604020202020204" pitchFamily="34" charset="0"/>
              </a:rPr>
              <a:t>号）に従い、</a:t>
            </a:r>
            <a:r>
              <a:rPr lang="ja-JP" altLang="en-US" sz="1200" b="1">
                <a:latin typeface="小塚ゴシック Pro R" pitchFamily="34" charset="-128"/>
                <a:ea typeface="小塚ゴシック Pro R" pitchFamily="34" charset="-128"/>
                <a:cs typeface="Arial" panose="020B0604020202020204" pitchFamily="34" charset="0"/>
              </a:rPr>
              <a:t>「機密性</a:t>
            </a:r>
            <a:r>
              <a:rPr lang="en-US" altLang="ja-JP" sz="1200" b="1">
                <a:latin typeface="小塚ゴシック Pro R" pitchFamily="34" charset="-128"/>
                <a:ea typeface="小塚ゴシック Pro R" pitchFamily="34" charset="-128"/>
                <a:cs typeface="Arial" panose="020B0604020202020204" pitchFamily="34" charset="0"/>
              </a:rPr>
              <a:t>2A</a:t>
            </a:r>
            <a:r>
              <a:rPr lang="ja-JP" altLang="en-US" sz="1200" b="1">
                <a:latin typeface="小塚ゴシック Pro R" pitchFamily="34" charset="-128"/>
                <a:ea typeface="小塚ゴシック Pro R" pitchFamily="34" charset="-128"/>
                <a:cs typeface="Arial" panose="020B0604020202020204" pitchFamily="34" charset="0"/>
              </a:rPr>
              <a:t>情報」</a:t>
            </a:r>
            <a:r>
              <a:rPr lang="ja-JP" altLang="en-US" sz="1200">
                <a:latin typeface="小塚ゴシック Pro R" pitchFamily="34" charset="-128"/>
                <a:ea typeface="小塚ゴシック Pro R" pitchFamily="34" charset="-128"/>
                <a:cs typeface="Arial" panose="020B0604020202020204" pitchFamily="34" charset="0"/>
              </a:rPr>
              <a:t>として格付けしています。</a:t>
            </a:r>
            <a:endParaRPr lang="ja-JP" altLang="en-US" sz="1400">
              <a:latin typeface="小塚ゴシック Pro R" pitchFamily="34" charset="-128"/>
              <a:ea typeface="小塚ゴシック Pro R" pitchFamily="34" charset="-128"/>
              <a:cs typeface="Arial" panose="020B0604020202020204" pitchFamily="34" charset="0"/>
            </a:endParaRPr>
          </a:p>
        </p:txBody>
      </p:sp>
      <p:sp>
        <p:nvSpPr>
          <p:cNvPr id="17" name="タイトル 1">
            <a:extLst>
              <a:ext uri="{FF2B5EF4-FFF2-40B4-BE49-F238E27FC236}">
                <a16:creationId xmlns:a16="http://schemas.microsoft.com/office/drawing/2014/main" id="{D9E13842-357D-0147-BBE3-1E8F0B0D8154}"/>
              </a:ext>
            </a:extLst>
          </p:cNvPr>
          <p:cNvSpPr txBox="1">
            <a:spLocks/>
          </p:cNvSpPr>
          <p:nvPr/>
        </p:nvSpPr>
        <p:spPr>
          <a:xfrm>
            <a:off x="7296" y="0"/>
            <a:ext cx="3931536" cy="537074"/>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marL="457200" indent="-457200" algn="l">
              <a:lnSpc>
                <a:spcPct val="120000"/>
              </a:lnSpc>
              <a:buFont typeface="+mj-lt"/>
              <a:buAutoNum type="arabicPeriod" startAt="2"/>
            </a:pPr>
            <a:r>
              <a:rPr lang="ja-JP" altLang="en-US" sz="2400">
                <a:latin typeface="小塚ゴシック Pro R" pitchFamily="34" charset="-128"/>
                <a:ea typeface="小塚ゴシック Pro R" pitchFamily="34" charset="-128"/>
              </a:rPr>
              <a:t>利用ルール</a:t>
            </a:r>
          </a:p>
        </p:txBody>
      </p:sp>
      <p:sp>
        <p:nvSpPr>
          <p:cNvPr id="10" name="正方形/長方形 9">
            <a:extLst>
              <a:ext uri="{FF2B5EF4-FFF2-40B4-BE49-F238E27FC236}">
                <a16:creationId xmlns:a16="http://schemas.microsoft.com/office/drawing/2014/main" id="{CDA44417-4F76-4D44-BD60-0B2C2FA7B550}"/>
              </a:ext>
            </a:extLst>
          </p:cNvPr>
          <p:cNvSpPr/>
          <p:nvPr/>
        </p:nvSpPr>
        <p:spPr>
          <a:xfrm>
            <a:off x="1235852" y="1802080"/>
            <a:ext cx="6805858" cy="729430"/>
          </a:xfrm>
          <a:prstGeom prst="rect">
            <a:avLst/>
          </a:prstGeom>
        </p:spPr>
        <p:txBody>
          <a:bodyPr wrap="square">
            <a:spAutoFit/>
          </a:bodyPr>
          <a:lstStyle/>
          <a:p>
            <a:pPr>
              <a:lnSpc>
                <a:spcPct val="120000"/>
              </a:lnSpc>
            </a:pPr>
            <a:r>
              <a:rPr lang="ja-JP" altLang="en-US" sz="1000">
                <a:latin typeface="小塚ゴシック Pro R" pitchFamily="34" charset="-128"/>
                <a:ea typeface="小塚ゴシック Pro R" pitchFamily="34" charset="-128"/>
                <a:cs typeface="Arial" panose="020B0604020202020204" pitchFamily="34" charset="0"/>
              </a:rPr>
              <a:t>参考：「国立大学法人新潟大学保有する情報の格付け及び取扱制限に関する規程」（令和</a:t>
            </a:r>
            <a:r>
              <a:rPr lang="en-US" altLang="ja-JP" sz="1000">
                <a:latin typeface="小塚ゴシック Pro R" pitchFamily="34" charset="-128"/>
                <a:ea typeface="小塚ゴシック Pro R" pitchFamily="34" charset="-128"/>
                <a:cs typeface="Arial" panose="020B0604020202020204" pitchFamily="34" charset="0"/>
              </a:rPr>
              <a:t>2</a:t>
            </a:r>
            <a:r>
              <a:rPr lang="ja-JP" altLang="en-US" sz="1000">
                <a:latin typeface="小塚ゴシック Pro R" pitchFamily="34" charset="-128"/>
                <a:ea typeface="小塚ゴシック Pro R" pitchFamily="34" charset="-128"/>
                <a:cs typeface="Arial" panose="020B0604020202020204" pitchFamily="34" charset="0"/>
              </a:rPr>
              <a:t>年</a:t>
            </a:r>
            <a:r>
              <a:rPr lang="en-US" altLang="ja-JP" sz="1000">
                <a:latin typeface="小塚ゴシック Pro R" pitchFamily="34" charset="-128"/>
                <a:ea typeface="小塚ゴシック Pro R" pitchFamily="34" charset="-128"/>
                <a:cs typeface="Arial" panose="020B0604020202020204" pitchFamily="34" charset="0"/>
              </a:rPr>
              <a:t>9</a:t>
            </a:r>
            <a:r>
              <a:rPr lang="ja-JP" altLang="en-US" sz="1000">
                <a:latin typeface="小塚ゴシック Pro R" pitchFamily="34" charset="-128"/>
                <a:ea typeface="小塚ゴシック Pro R" pitchFamily="34" charset="-128"/>
                <a:cs typeface="Arial" panose="020B0604020202020204" pitchFamily="34" charset="0"/>
              </a:rPr>
              <a:t>月</a:t>
            </a:r>
            <a:r>
              <a:rPr lang="en-US" altLang="ja-JP" sz="1000">
                <a:latin typeface="小塚ゴシック Pro R" pitchFamily="34" charset="-128"/>
                <a:ea typeface="小塚ゴシック Pro R" pitchFamily="34" charset="-128"/>
                <a:cs typeface="Arial" panose="020B0604020202020204" pitchFamily="34" charset="0"/>
              </a:rPr>
              <a:t>24</a:t>
            </a:r>
            <a:r>
              <a:rPr lang="ja-JP" altLang="en-US" sz="1000">
                <a:latin typeface="小塚ゴシック Pro R" pitchFamily="34" charset="-128"/>
                <a:ea typeface="小塚ゴシック Pro R" pitchFamily="34" charset="-128"/>
                <a:cs typeface="Arial" panose="020B0604020202020204" pitchFamily="34" charset="0"/>
              </a:rPr>
              <a:t>日規程第</a:t>
            </a:r>
            <a:r>
              <a:rPr lang="en-US" altLang="ja-JP" sz="1000">
                <a:latin typeface="小塚ゴシック Pro R" pitchFamily="34" charset="-128"/>
                <a:ea typeface="小塚ゴシック Pro R" pitchFamily="34" charset="-128"/>
                <a:cs typeface="Arial" panose="020B0604020202020204" pitchFamily="34" charset="0"/>
              </a:rPr>
              <a:t>101</a:t>
            </a:r>
            <a:r>
              <a:rPr lang="ja-JP" altLang="en-US" sz="1000">
                <a:latin typeface="小塚ゴシック Pro R" pitchFamily="34" charset="-128"/>
                <a:ea typeface="小塚ゴシック Pro R" pitchFamily="34" charset="-128"/>
                <a:cs typeface="Arial" panose="020B0604020202020204" pitchFamily="34" charset="0"/>
              </a:rPr>
              <a:t>号）</a:t>
            </a:r>
            <a:endParaRPr lang="en-US" altLang="ja-JP" sz="1000">
              <a:latin typeface="小塚ゴシック Pro R" pitchFamily="34" charset="-128"/>
              <a:ea typeface="小塚ゴシック Pro R" pitchFamily="34" charset="-128"/>
              <a:cs typeface="Arial" panose="020B0604020202020204" pitchFamily="34" charset="0"/>
            </a:endParaRPr>
          </a:p>
          <a:p>
            <a:pPr>
              <a:lnSpc>
                <a:spcPct val="120000"/>
              </a:lnSpc>
            </a:pPr>
            <a:r>
              <a:rPr lang="en-US" altLang="ja-JP" sz="1000">
                <a:latin typeface="小塚ゴシック Pro R" pitchFamily="34" charset="-128"/>
                <a:ea typeface="小塚ゴシック Pro R" pitchFamily="34" charset="-128"/>
                <a:cs typeface="Arial" panose="020B0604020202020204" pitchFamily="34" charset="0"/>
                <a:hlinkClick r:id="rId2"/>
              </a:rPr>
              <a:t>https://education.joureikun.jp/niigata_univ/act/frame/frame110001775.htm</a:t>
            </a:r>
            <a:endParaRPr lang="en-US" altLang="ja-JP" sz="1000">
              <a:latin typeface="小塚ゴシック Pro R" pitchFamily="34" charset="-128"/>
              <a:ea typeface="小塚ゴシック Pro R" pitchFamily="34" charset="-128"/>
              <a:cs typeface="Arial" panose="020B0604020202020204" pitchFamily="34" charset="0"/>
            </a:endParaRPr>
          </a:p>
          <a:p>
            <a:pPr>
              <a:lnSpc>
                <a:spcPct val="120000"/>
              </a:lnSpc>
            </a:pPr>
            <a:endParaRPr lang="en-US" altLang="ja-JP" sz="50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000">
                <a:latin typeface="小塚ゴシック Pro R" pitchFamily="34" charset="-128"/>
                <a:ea typeface="小塚ゴシック Pro R" pitchFamily="34" charset="-128"/>
                <a:cs typeface="Arial" panose="020B0604020202020204" pitchFamily="34" charset="0"/>
              </a:rPr>
              <a:t>別表第</a:t>
            </a:r>
            <a:r>
              <a:rPr lang="en-US" altLang="ja-JP" sz="1000">
                <a:latin typeface="小塚ゴシック Pro R" pitchFamily="34" charset="-128"/>
                <a:ea typeface="小塚ゴシック Pro R" pitchFamily="34" charset="-128"/>
                <a:cs typeface="Arial" panose="020B0604020202020204" pitchFamily="34" charset="0"/>
              </a:rPr>
              <a:t>1</a:t>
            </a:r>
            <a:r>
              <a:rPr lang="ja-JP" altLang="en-US" sz="1000">
                <a:latin typeface="小塚ゴシック Pro R" pitchFamily="34" charset="-128"/>
                <a:ea typeface="小塚ゴシック Pro R" pitchFamily="34" charset="-128"/>
                <a:cs typeface="Arial" panose="020B0604020202020204" pitchFamily="34" charset="0"/>
              </a:rPr>
              <a:t>（第</a:t>
            </a:r>
            <a:r>
              <a:rPr lang="en-US" altLang="ja-JP" sz="1000">
                <a:latin typeface="小塚ゴシック Pro R" pitchFamily="34" charset="-128"/>
                <a:ea typeface="小塚ゴシック Pro R" pitchFamily="34" charset="-128"/>
                <a:cs typeface="Arial" panose="020B0604020202020204" pitchFamily="34" charset="0"/>
              </a:rPr>
              <a:t>3</a:t>
            </a:r>
            <a:r>
              <a:rPr lang="ja-JP" altLang="en-US" sz="1000">
                <a:latin typeface="小塚ゴシック Pro R" pitchFamily="34" charset="-128"/>
                <a:ea typeface="小塚ゴシック Pro R" pitchFamily="34" charset="-128"/>
                <a:cs typeface="Arial" panose="020B0604020202020204" pitchFamily="34" charset="0"/>
              </a:rPr>
              <a:t>条関係）機密性についての格付けの区分及び分類の基準</a:t>
            </a:r>
            <a:endParaRPr lang="ja-JP" altLang="en-US" sz="1050">
              <a:latin typeface="小塚ゴシック Pro R" pitchFamily="34" charset="-128"/>
              <a:ea typeface="小塚ゴシック Pro R" pitchFamily="34" charset="-128"/>
              <a:cs typeface="Arial" panose="020B0604020202020204" pitchFamily="34" charset="0"/>
            </a:endParaRPr>
          </a:p>
        </p:txBody>
      </p:sp>
      <p:graphicFrame>
        <p:nvGraphicFramePr>
          <p:cNvPr id="6" name="表 5">
            <a:extLst>
              <a:ext uri="{FF2B5EF4-FFF2-40B4-BE49-F238E27FC236}">
                <a16:creationId xmlns:a16="http://schemas.microsoft.com/office/drawing/2014/main" id="{5D86DC06-7BCC-7B44-9B0F-9E00F0C66FBE}"/>
              </a:ext>
            </a:extLst>
          </p:cNvPr>
          <p:cNvGraphicFramePr>
            <a:graphicFrameLocks noGrp="1"/>
          </p:cNvGraphicFramePr>
          <p:nvPr>
            <p:extLst>
              <p:ext uri="{D42A27DB-BD31-4B8C-83A1-F6EECF244321}">
                <p14:modId xmlns:p14="http://schemas.microsoft.com/office/powerpoint/2010/main" val="2359834701"/>
              </p:ext>
            </p:extLst>
          </p:nvPr>
        </p:nvGraphicFramePr>
        <p:xfrm>
          <a:off x="1298482" y="2536389"/>
          <a:ext cx="6743228" cy="1605998"/>
        </p:xfrm>
        <a:graphic>
          <a:graphicData uri="http://schemas.openxmlformats.org/drawingml/2006/table">
            <a:tbl>
              <a:tblPr/>
              <a:tblGrid>
                <a:gridCol w="1719743">
                  <a:extLst>
                    <a:ext uri="{9D8B030D-6E8A-4147-A177-3AD203B41FA5}">
                      <a16:colId xmlns:a16="http://schemas.microsoft.com/office/drawing/2014/main" val="1141379376"/>
                    </a:ext>
                  </a:extLst>
                </a:gridCol>
                <a:gridCol w="5023485">
                  <a:extLst>
                    <a:ext uri="{9D8B030D-6E8A-4147-A177-3AD203B41FA5}">
                      <a16:colId xmlns:a16="http://schemas.microsoft.com/office/drawing/2014/main" val="769200607"/>
                    </a:ext>
                  </a:extLst>
                </a:gridCol>
              </a:tblGrid>
              <a:tr h="174098">
                <a:tc>
                  <a:txBody>
                    <a:bodyPr/>
                    <a:lstStyle/>
                    <a:p>
                      <a:pPr algn="ctr"/>
                      <a:r>
                        <a:rPr lang="ja-JP" altLang="en-US" sz="900">
                          <a:effectLst/>
                          <a:latin typeface="Kozuka Gothic Pro R" panose="020B0400000000000000" pitchFamily="34" charset="-128"/>
                          <a:ea typeface="Kozuka Gothic Pro R" panose="020B0400000000000000" pitchFamily="34" charset="-128"/>
                        </a:rPr>
                        <a:t>格付けの区分</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r>
                        <a:rPr lang="ja-JP" altLang="en-US" sz="900">
                          <a:effectLst/>
                          <a:latin typeface="Kozuka Gothic Pro R" panose="020B0400000000000000" pitchFamily="34" charset="-128"/>
                          <a:ea typeface="Kozuka Gothic Pro R" panose="020B0400000000000000" pitchFamily="34" charset="-128"/>
                        </a:rPr>
                        <a:t>分類の基準</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29474239"/>
                  </a:ext>
                </a:extLst>
              </a:tr>
              <a:tr h="354830">
                <a:tc>
                  <a:txBody>
                    <a:bodyPr/>
                    <a:lstStyle/>
                    <a:p>
                      <a:pPr algn="l"/>
                      <a:r>
                        <a:rPr lang="ja-JP" altLang="en-US" sz="900">
                          <a:effectLst/>
                          <a:latin typeface="Kozuka Gothic Pro R" panose="020B0400000000000000" pitchFamily="34" charset="-128"/>
                          <a:ea typeface="Kozuka Gothic Pro R" panose="020B0400000000000000" pitchFamily="34" charset="-128"/>
                        </a:rPr>
                        <a:t>機密性</a:t>
                      </a:r>
                      <a:r>
                        <a:rPr lang="en-US" altLang="ja-JP" sz="900">
                          <a:effectLst/>
                          <a:latin typeface="Kozuka Gothic Pro R" panose="020B0400000000000000" pitchFamily="34" charset="-128"/>
                          <a:ea typeface="Kozuka Gothic Pro R" panose="020B0400000000000000" pitchFamily="34" charset="-128"/>
                        </a:rPr>
                        <a:t>3</a:t>
                      </a:r>
                      <a:r>
                        <a:rPr lang="ja-JP" altLang="en-US" sz="900">
                          <a:effectLst/>
                          <a:latin typeface="Kozuka Gothic Pro R" panose="020B0400000000000000" pitchFamily="34" charset="-128"/>
                          <a:ea typeface="Kozuka Gothic Pro R" panose="020B0400000000000000" pitchFamily="34" charset="-128"/>
                        </a:rPr>
                        <a:t>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a:r>
                        <a:rPr lang="ja-JP" altLang="en-US" sz="900">
                          <a:effectLst/>
                          <a:latin typeface="Kozuka Gothic Pro R" panose="020B0400000000000000" pitchFamily="34" charset="-128"/>
                          <a:ea typeface="Kozuka Gothic Pro R" panose="020B0400000000000000" pitchFamily="34" charset="-128"/>
                        </a:rPr>
                        <a:t>情報システムで取り扱う情報のうち，国立大学法人新潟大学文書処理細則</a:t>
                      </a:r>
                      <a:r>
                        <a:rPr lang="en-US" altLang="ja-JP" sz="900">
                          <a:effectLst/>
                          <a:latin typeface="Kozuka Gothic Pro R" panose="020B0400000000000000" pitchFamily="34" charset="-128"/>
                          <a:ea typeface="Kozuka Gothic Pro R" panose="020B0400000000000000" pitchFamily="34" charset="-128"/>
                        </a:rPr>
                        <a:t>(</a:t>
                      </a:r>
                      <a:r>
                        <a:rPr lang="ja-JP" altLang="en-US" sz="900">
                          <a:effectLst/>
                          <a:latin typeface="Kozuka Gothic Pro R" panose="020B0400000000000000" pitchFamily="34" charset="-128"/>
                          <a:ea typeface="Kozuka Gothic Pro R" panose="020B0400000000000000" pitchFamily="34" charset="-128"/>
                        </a:rPr>
                        <a:t>平成</a:t>
                      </a:r>
                      <a:r>
                        <a:rPr lang="en-US" altLang="ja-JP" sz="900">
                          <a:effectLst/>
                          <a:latin typeface="Kozuka Gothic Pro R" panose="020B0400000000000000" pitchFamily="34" charset="-128"/>
                          <a:ea typeface="Kozuka Gothic Pro R" panose="020B0400000000000000" pitchFamily="34" charset="-128"/>
                        </a:rPr>
                        <a:t>23</a:t>
                      </a:r>
                      <a:r>
                        <a:rPr lang="ja-JP" altLang="en-US" sz="900">
                          <a:effectLst/>
                          <a:latin typeface="Kozuka Gothic Pro R" panose="020B0400000000000000" pitchFamily="34" charset="-128"/>
                          <a:ea typeface="Kozuka Gothic Pro R" panose="020B0400000000000000" pitchFamily="34" charset="-128"/>
                        </a:rPr>
                        <a:t>年細則第</a:t>
                      </a:r>
                      <a:r>
                        <a:rPr lang="en-US" altLang="ja-JP" sz="900">
                          <a:effectLst/>
                          <a:latin typeface="Kozuka Gothic Pro R" panose="020B0400000000000000" pitchFamily="34" charset="-128"/>
                          <a:ea typeface="Kozuka Gothic Pro R" panose="020B0400000000000000" pitchFamily="34" charset="-128"/>
                        </a:rPr>
                        <a:t>11</a:t>
                      </a:r>
                      <a:r>
                        <a:rPr lang="ja-JP" altLang="en-US" sz="900">
                          <a:effectLst/>
                          <a:latin typeface="Kozuka Gothic Pro R" panose="020B0400000000000000" pitchFamily="34" charset="-128"/>
                          <a:ea typeface="Kozuka Gothic Pro R" panose="020B0400000000000000" pitchFamily="34" charset="-128"/>
                        </a:rPr>
                        <a:t>号</a:t>
                      </a:r>
                      <a:r>
                        <a:rPr lang="en-US" altLang="ja-JP" sz="900">
                          <a:effectLst/>
                          <a:latin typeface="Kozuka Gothic Pro R" panose="020B0400000000000000" pitchFamily="34" charset="-128"/>
                          <a:ea typeface="Kozuka Gothic Pro R" panose="020B0400000000000000" pitchFamily="34" charset="-128"/>
                        </a:rPr>
                        <a:t>)</a:t>
                      </a:r>
                      <a:r>
                        <a:rPr lang="ja-JP" altLang="en-US" sz="900">
                          <a:effectLst/>
                          <a:latin typeface="Kozuka Gothic Pro R" panose="020B0400000000000000" pitchFamily="34" charset="-128"/>
                          <a:ea typeface="Kozuka Gothic Pro R" panose="020B0400000000000000" pitchFamily="34" charset="-128"/>
                        </a:rPr>
                        <a:t>第</a:t>
                      </a:r>
                      <a:r>
                        <a:rPr lang="en-US" altLang="ja-JP" sz="900">
                          <a:effectLst/>
                          <a:latin typeface="Kozuka Gothic Pro R" panose="020B0400000000000000" pitchFamily="34" charset="-128"/>
                          <a:ea typeface="Kozuka Gothic Pro R" panose="020B0400000000000000" pitchFamily="34" charset="-128"/>
                        </a:rPr>
                        <a:t>20</a:t>
                      </a:r>
                      <a:r>
                        <a:rPr lang="ja-JP" altLang="en-US" sz="900">
                          <a:effectLst/>
                          <a:latin typeface="Kozuka Gothic Pro R" panose="020B0400000000000000" pitchFamily="34" charset="-128"/>
                          <a:ea typeface="Kozuka Gothic Pro R" panose="020B0400000000000000" pitchFamily="34" charset="-128"/>
                        </a:rPr>
                        <a:t>条に規定する秘密文書</a:t>
                      </a:r>
                      <a:r>
                        <a:rPr lang="en-US" altLang="ja-JP" sz="900">
                          <a:effectLst/>
                          <a:latin typeface="Kozuka Gothic Pro R" panose="020B0400000000000000" pitchFamily="34" charset="-128"/>
                          <a:ea typeface="Kozuka Gothic Pro R" panose="020B0400000000000000" pitchFamily="34" charset="-128"/>
                        </a:rPr>
                        <a:t>(</a:t>
                      </a:r>
                      <a:r>
                        <a:rPr lang="ja-JP" altLang="en-US" sz="900">
                          <a:effectLst/>
                          <a:latin typeface="Kozuka Gothic Pro R" panose="020B0400000000000000" pitchFamily="34" charset="-128"/>
                          <a:ea typeface="Kozuka Gothic Pro R" panose="020B0400000000000000" pitchFamily="34" charset="-128"/>
                        </a:rPr>
                        <a:t>以下「秘密文書」という。</a:t>
                      </a:r>
                      <a:r>
                        <a:rPr lang="en-US" altLang="ja-JP" sz="900">
                          <a:effectLst/>
                          <a:latin typeface="Kozuka Gothic Pro R" panose="020B0400000000000000" pitchFamily="34" charset="-128"/>
                          <a:ea typeface="Kozuka Gothic Pro R" panose="020B0400000000000000" pitchFamily="34" charset="-128"/>
                        </a:rPr>
                        <a:t>)</a:t>
                      </a:r>
                      <a:r>
                        <a:rPr lang="ja-JP" altLang="en-US" sz="900">
                          <a:effectLst/>
                          <a:latin typeface="Kozuka Gothic Pro R" panose="020B0400000000000000" pitchFamily="34" charset="-128"/>
                          <a:ea typeface="Kozuka Gothic Pro R" panose="020B0400000000000000" pitchFamily="34" charset="-128"/>
                        </a:rPr>
                        <a:t>に相当する機密性を要する情報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0264432"/>
                  </a:ext>
                </a:extLst>
              </a:tr>
              <a:tr h="354830">
                <a:tc>
                  <a:txBody>
                    <a:bodyPr/>
                    <a:lstStyle/>
                    <a:p>
                      <a:pPr algn="l"/>
                      <a:r>
                        <a:rPr lang="ja-JP" altLang="en-US" sz="900">
                          <a:effectLst/>
                          <a:latin typeface="Kozuka Gothic Pro R" panose="020B0400000000000000" pitchFamily="34" charset="-128"/>
                          <a:ea typeface="Kozuka Gothic Pro R" panose="020B0400000000000000" pitchFamily="34" charset="-128"/>
                        </a:rPr>
                        <a:t>機密性</a:t>
                      </a:r>
                      <a:r>
                        <a:rPr lang="en-US" altLang="ja-JP" sz="900">
                          <a:effectLst/>
                          <a:latin typeface="Kozuka Gothic Pro R" panose="020B0400000000000000" pitchFamily="34" charset="-128"/>
                          <a:ea typeface="Kozuka Gothic Pro R" panose="020B0400000000000000" pitchFamily="34" charset="-128"/>
                        </a:rPr>
                        <a:t>2</a:t>
                      </a:r>
                      <a:r>
                        <a:rPr lang="en" sz="900">
                          <a:effectLst/>
                          <a:latin typeface="Kozuka Gothic Pro R" panose="020B0400000000000000" pitchFamily="34" charset="-128"/>
                          <a:ea typeface="Kozuka Gothic Pro R" panose="020B0400000000000000" pitchFamily="34" charset="-128"/>
                        </a:rPr>
                        <a:t>B</a:t>
                      </a:r>
                      <a:r>
                        <a:rPr lang="ja-JP" altLang="en-US" sz="900">
                          <a:effectLst/>
                          <a:latin typeface="Kozuka Gothic Pro R" panose="020B0400000000000000" pitchFamily="34" charset="-128"/>
                          <a:ea typeface="Kozuka Gothic Pro R" panose="020B0400000000000000" pitchFamily="34" charset="-128"/>
                        </a:rPr>
                        <a:t>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a:r>
                        <a:rPr lang="ja-JP" altLang="en-US" sz="900">
                          <a:effectLst/>
                          <a:latin typeface="Kozuka Gothic Pro R" panose="020B0400000000000000" pitchFamily="34" charset="-128"/>
                          <a:ea typeface="Kozuka Gothic Pro R" panose="020B0400000000000000" pitchFamily="34" charset="-128"/>
                        </a:rPr>
                        <a:t>情報システムで取り扱う情報のうち，秘密文書に相当する機密性は要しないが，その漏洩により多数の利用者の権利が侵害され，又は本学の活動の遂行 に支障を及ぼすおそれがある情報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8243"/>
                  </a:ext>
                </a:extLst>
              </a:tr>
              <a:tr h="354830">
                <a:tc>
                  <a:txBody>
                    <a:bodyPr/>
                    <a:lstStyle/>
                    <a:p>
                      <a:pPr algn="l"/>
                      <a:r>
                        <a:rPr lang="ja-JP" altLang="en-US" sz="900" b="1">
                          <a:solidFill>
                            <a:srgbClr val="002060"/>
                          </a:solidFill>
                          <a:effectLst/>
                          <a:latin typeface="Kozuka Gothic Pro R" panose="020B0400000000000000" pitchFamily="34" charset="-128"/>
                          <a:ea typeface="Kozuka Gothic Pro R" panose="020B0400000000000000" pitchFamily="34" charset="-128"/>
                        </a:rPr>
                        <a:t>機密性</a:t>
                      </a:r>
                      <a:r>
                        <a:rPr lang="en-US" altLang="ja-JP" sz="900" b="1">
                          <a:solidFill>
                            <a:srgbClr val="002060"/>
                          </a:solidFill>
                          <a:effectLst/>
                          <a:latin typeface="Kozuka Gothic Pro R" panose="020B0400000000000000" pitchFamily="34" charset="-128"/>
                          <a:ea typeface="Kozuka Gothic Pro R" panose="020B0400000000000000" pitchFamily="34" charset="-128"/>
                        </a:rPr>
                        <a:t>2</a:t>
                      </a:r>
                      <a:r>
                        <a:rPr lang="en" sz="900" b="1">
                          <a:solidFill>
                            <a:srgbClr val="002060"/>
                          </a:solidFill>
                          <a:effectLst/>
                          <a:latin typeface="Kozuka Gothic Pro R" panose="020B0400000000000000" pitchFamily="34" charset="-128"/>
                          <a:ea typeface="Kozuka Gothic Pro R" panose="020B0400000000000000" pitchFamily="34" charset="-128"/>
                        </a:rPr>
                        <a:t>A</a:t>
                      </a:r>
                      <a:r>
                        <a:rPr lang="ja-JP" altLang="en-US" sz="900" b="1">
                          <a:solidFill>
                            <a:srgbClr val="002060"/>
                          </a:solidFill>
                          <a:effectLst/>
                          <a:latin typeface="Kozuka Gothic Pro R" panose="020B0400000000000000" pitchFamily="34" charset="-128"/>
                          <a:ea typeface="Kozuka Gothic Pro R" panose="020B0400000000000000" pitchFamily="34" charset="-128"/>
                        </a:rPr>
                        <a:t>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a:r>
                        <a:rPr lang="ja-JP" altLang="en-US" sz="900" b="1">
                          <a:solidFill>
                            <a:srgbClr val="002060"/>
                          </a:solidFill>
                          <a:effectLst/>
                          <a:latin typeface="Kozuka Gothic Pro R" panose="020B0400000000000000" pitchFamily="34" charset="-128"/>
                          <a:ea typeface="Kozuka Gothic Pro R" panose="020B0400000000000000" pitchFamily="34" charset="-128"/>
                        </a:rPr>
                        <a:t>情報システムで取り扱う情報のうち，秘密文書に相当する機密性は要しないが，その漏洩により利用者の権利が侵害され，又は教職員 の活動の遂行に支障を及ぼすおそれがある情報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0154901"/>
                  </a:ext>
                </a:extLst>
              </a:tr>
              <a:tr h="354830">
                <a:tc>
                  <a:txBody>
                    <a:bodyPr/>
                    <a:lstStyle/>
                    <a:p>
                      <a:pPr algn="l"/>
                      <a:r>
                        <a:rPr lang="ja-JP" altLang="en-US" sz="900">
                          <a:effectLst/>
                          <a:latin typeface="Kozuka Gothic Pro R" panose="020B0400000000000000" pitchFamily="34" charset="-128"/>
                          <a:ea typeface="Kozuka Gothic Pro R" panose="020B0400000000000000" pitchFamily="34" charset="-128"/>
                        </a:rPr>
                        <a:t>機密性</a:t>
                      </a:r>
                      <a:r>
                        <a:rPr lang="en-US" altLang="ja-JP" sz="900">
                          <a:effectLst/>
                          <a:latin typeface="Kozuka Gothic Pro R" panose="020B0400000000000000" pitchFamily="34" charset="-128"/>
                          <a:ea typeface="Kozuka Gothic Pro R" panose="020B0400000000000000" pitchFamily="34" charset="-128"/>
                        </a:rPr>
                        <a:t>1</a:t>
                      </a:r>
                      <a:r>
                        <a:rPr lang="ja-JP" altLang="en-US" sz="900">
                          <a:effectLst/>
                          <a:latin typeface="Kozuka Gothic Pro R" panose="020B0400000000000000" pitchFamily="34" charset="-128"/>
                          <a:ea typeface="Kozuka Gothic Pro R" panose="020B0400000000000000" pitchFamily="34" charset="-128"/>
                        </a:rPr>
                        <a:t>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a:r>
                        <a:rPr lang="ja-JP" altLang="en-US" sz="900">
                          <a:effectLst/>
                          <a:latin typeface="Kozuka Gothic Pro R" panose="020B0400000000000000" pitchFamily="34" charset="-128"/>
                          <a:ea typeface="Kozuka Gothic Pro R" panose="020B0400000000000000" pitchFamily="34" charset="-128"/>
                        </a:rPr>
                        <a:t>機密性</a:t>
                      </a:r>
                      <a:r>
                        <a:rPr lang="en-US" altLang="ja-JP" sz="900">
                          <a:effectLst/>
                          <a:latin typeface="Kozuka Gothic Pro R" panose="020B0400000000000000" pitchFamily="34" charset="-128"/>
                          <a:ea typeface="Kozuka Gothic Pro R" panose="020B0400000000000000" pitchFamily="34" charset="-128"/>
                        </a:rPr>
                        <a:t>2</a:t>
                      </a:r>
                      <a:r>
                        <a:rPr lang="en" sz="900">
                          <a:effectLst/>
                          <a:latin typeface="Kozuka Gothic Pro R" panose="020B0400000000000000" pitchFamily="34" charset="-128"/>
                          <a:ea typeface="Kozuka Gothic Pro R" panose="020B0400000000000000" pitchFamily="34" charset="-128"/>
                        </a:rPr>
                        <a:t>A</a:t>
                      </a:r>
                      <a:r>
                        <a:rPr lang="ja-JP" altLang="en-US" sz="900">
                          <a:effectLst/>
                          <a:latin typeface="Kozuka Gothic Pro R" panose="020B0400000000000000" pitchFamily="34" charset="-128"/>
                          <a:ea typeface="Kozuka Gothic Pro R" panose="020B0400000000000000" pitchFamily="34" charset="-128"/>
                        </a:rPr>
                        <a:t>情報，機密性</a:t>
                      </a:r>
                      <a:r>
                        <a:rPr lang="en-US" altLang="ja-JP" sz="900">
                          <a:effectLst/>
                          <a:latin typeface="Kozuka Gothic Pro R" panose="020B0400000000000000" pitchFamily="34" charset="-128"/>
                          <a:ea typeface="Kozuka Gothic Pro R" panose="020B0400000000000000" pitchFamily="34" charset="-128"/>
                        </a:rPr>
                        <a:t>2</a:t>
                      </a:r>
                      <a:r>
                        <a:rPr lang="en" sz="900">
                          <a:effectLst/>
                          <a:latin typeface="Kozuka Gothic Pro R" panose="020B0400000000000000" pitchFamily="34" charset="-128"/>
                          <a:ea typeface="Kozuka Gothic Pro R" panose="020B0400000000000000" pitchFamily="34" charset="-128"/>
                        </a:rPr>
                        <a:t>B</a:t>
                      </a:r>
                      <a:r>
                        <a:rPr lang="ja-JP" altLang="en-US" sz="900">
                          <a:effectLst/>
                          <a:latin typeface="Kozuka Gothic Pro R" panose="020B0400000000000000" pitchFamily="34" charset="-128"/>
                          <a:ea typeface="Kozuka Gothic Pro R" panose="020B0400000000000000" pitchFamily="34" charset="-128"/>
                        </a:rPr>
                        <a:t>情報又は機密性</a:t>
                      </a:r>
                      <a:r>
                        <a:rPr lang="en-US" altLang="ja-JP" sz="900">
                          <a:effectLst/>
                          <a:latin typeface="Kozuka Gothic Pro R" panose="020B0400000000000000" pitchFamily="34" charset="-128"/>
                          <a:ea typeface="Kozuka Gothic Pro R" panose="020B0400000000000000" pitchFamily="34" charset="-128"/>
                        </a:rPr>
                        <a:t>3</a:t>
                      </a:r>
                      <a:r>
                        <a:rPr lang="ja-JP" altLang="en-US" sz="900">
                          <a:effectLst/>
                          <a:latin typeface="Kozuka Gothic Pro R" panose="020B0400000000000000" pitchFamily="34" charset="-128"/>
                          <a:ea typeface="Kozuka Gothic Pro R" panose="020B0400000000000000" pitchFamily="34" charset="-128"/>
                        </a:rPr>
                        <a:t>情報以外の情報</a:t>
                      </a:r>
                    </a:p>
                  </a:txBody>
                  <a:tcPr marL="24759" marR="24759" marT="24759" marB="2475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7674910"/>
                  </a:ext>
                </a:extLst>
              </a:tr>
            </a:tbl>
          </a:graphicData>
        </a:graphic>
      </p:graphicFrame>
      <p:sp>
        <p:nvSpPr>
          <p:cNvPr id="14" name="正方形/長方形 13">
            <a:extLst>
              <a:ext uri="{FF2B5EF4-FFF2-40B4-BE49-F238E27FC236}">
                <a16:creationId xmlns:a16="http://schemas.microsoft.com/office/drawing/2014/main" id="{A730DDEC-04FB-2A48-B3D9-EA141EE888A3}"/>
              </a:ext>
            </a:extLst>
          </p:cNvPr>
          <p:cNvSpPr/>
          <p:nvPr/>
        </p:nvSpPr>
        <p:spPr>
          <a:xfrm>
            <a:off x="883036" y="4341470"/>
            <a:ext cx="7559506" cy="1409873"/>
          </a:xfrm>
          <a:prstGeom prst="rect">
            <a:avLst/>
          </a:prstGeom>
        </p:spPr>
        <p:txBody>
          <a:bodyPr wrap="square" lIns="91440" tIns="45720" rIns="91440" bIns="45720" anchor="t">
            <a:spAutoFit/>
          </a:bodyPr>
          <a:lstStyle/>
          <a:p>
            <a:pPr marL="360045" indent="-360045">
              <a:lnSpc>
                <a:spcPct val="120000"/>
              </a:lnSpc>
              <a:buFont typeface="Wingdings" pitchFamily="2" charset="2"/>
              <a:buChar char="l"/>
            </a:pPr>
            <a:r>
              <a:rPr lang="ja-JP" altLang="en-US" sz="1200">
                <a:latin typeface="小塚ゴシック Pro R" pitchFamily="34" charset="-128"/>
                <a:ea typeface="小塚ゴシック Pro R"/>
                <a:cs typeface="Arial"/>
              </a:rPr>
              <a:t>このことを踏まえ、</a:t>
            </a:r>
            <a:r>
              <a:rPr lang="ja-JP" altLang="en-US" sz="1200" b="1">
                <a:latin typeface="小塚ゴシック Pro R" pitchFamily="34" charset="-128"/>
                <a:ea typeface="小塚ゴシック Pro R"/>
                <a:cs typeface="Arial"/>
              </a:rPr>
              <a:t>申請書の閲覧はライブラリーにアクセスしたご本人限り</a:t>
            </a:r>
            <a:r>
              <a:rPr lang="ja-JP" altLang="en-US" sz="1200">
                <a:latin typeface="小塚ゴシック Pro R" pitchFamily="34" charset="-128"/>
                <a:ea typeface="小塚ゴシック Pro R"/>
                <a:cs typeface="Arial"/>
              </a:rPr>
              <a:t>とし、任意の手段で他者</a:t>
            </a:r>
            <a:br>
              <a:rPr lang="en-US" altLang="ja-JP" sz="1200">
                <a:latin typeface="小塚ゴシック Pro R" pitchFamily="34" charset="-128"/>
                <a:ea typeface="小塚ゴシック Pro R" pitchFamily="34" charset="-128"/>
                <a:cs typeface="Arial" panose="020B0604020202020204" pitchFamily="34" charset="0"/>
              </a:rPr>
            </a:br>
            <a:r>
              <a:rPr lang="ja-JP" altLang="en-US" sz="1200">
                <a:latin typeface="小塚ゴシック Pro R" pitchFamily="34" charset="-128"/>
                <a:ea typeface="小塚ゴシック Pro R"/>
                <a:cs typeface="Arial"/>
              </a:rPr>
              <a:t>（学内外・共同研究の有無を問わず）に閲覧させることは厳禁とします。</a:t>
            </a:r>
            <a:endParaRPr lang="en-US" altLang="ja-JP" sz="1200">
              <a:latin typeface="小塚ゴシック Pro R" pitchFamily="34" charset="-128"/>
              <a:ea typeface="小塚ゴシック Pro R"/>
              <a:cs typeface="Arial"/>
            </a:endParaRPr>
          </a:p>
          <a:p>
            <a:pPr marL="360045" indent="-360045">
              <a:lnSpc>
                <a:spcPct val="120000"/>
              </a:lnSpc>
              <a:buFont typeface="Wingdings" pitchFamily="2" charset="2"/>
              <a:buChar char="l"/>
            </a:pPr>
            <a:endParaRPr lang="en-US" altLang="ja-JP" sz="1200">
              <a:latin typeface="小塚ゴシック Pro R" pitchFamily="34" charset="-128"/>
              <a:ea typeface="小塚ゴシック Pro R" pitchFamily="34" charset="-128"/>
              <a:cs typeface="Arial" panose="020B0604020202020204" pitchFamily="34" charset="0"/>
            </a:endParaRPr>
          </a:p>
          <a:p>
            <a:pPr marL="360045" indent="-360045">
              <a:lnSpc>
                <a:spcPct val="120000"/>
              </a:lnSpc>
              <a:buFont typeface="Wingdings" pitchFamily="2" charset="2"/>
              <a:buChar char="l"/>
            </a:pPr>
            <a:r>
              <a:rPr lang="ja-JP" sz="1200">
                <a:latin typeface="Kozuka Gothic Pro R" panose="020B0400000000000000" pitchFamily="34" charset="-128"/>
                <a:ea typeface="Kozuka Gothic Pro R" panose="020B0400000000000000" pitchFamily="34" charset="-128"/>
                <a:cs typeface="+mn-lt"/>
              </a:rPr>
              <a:t>本ライブラリーの申請書は公開情報ではありませんので、</a:t>
            </a:r>
            <a:r>
              <a:rPr lang="ja-JP" sz="1200" b="1">
                <a:latin typeface="Kozuka Gothic Pro R" panose="020B0400000000000000" pitchFamily="34" charset="-128"/>
                <a:ea typeface="Kozuka Gothic Pro R" panose="020B0400000000000000" pitchFamily="34" charset="-128"/>
                <a:cs typeface="+mn-lt"/>
              </a:rPr>
              <a:t>適切な</a:t>
            </a:r>
            <a:r>
              <a:rPr lang="ja-JP" altLang="en-US" sz="1200" b="1">
                <a:latin typeface="Kozuka Gothic Pro R" panose="020B0400000000000000" pitchFamily="34" charset="-128"/>
                <a:ea typeface="Kozuka Gothic Pro R" panose="020B0400000000000000" pitchFamily="34" charset="-128"/>
                <a:cs typeface="+mn-lt"/>
              </a:rPr>
              <a:t>表</a:t>
            </a:r>
            <a:r>
              <a:rPr lang="ja-JP" sz="1200" b="1">
                <a:latin typeface="Kozuka Gothic Pro R" panose="020B0400000000000000" pitchFamily="34" charset="-128"/>
                <a:ea typeface="Kozuka Gothic Pro R" panose="020B0400000000000000" pitchFamily="34" charset="-128"/>
                <a:cs typeface="+mn-lt"/>
              </a:rPr>
              <a:t>示の</a:t>
            </a:r>
            <a:r>
              <a:rPr lang="ja-JP" altLang="en-US" sz="1200" b="1">
                <a:latin typeface="Kozuka Gothic Pro R" panose="020B0400000000000000" pitchFamily="34" charset="-128"/>
                <a:ea typeface="Kozuka Gothic Pro R" panose="020B0400000000000000" pitchFamily="34" charset="-128"/>
                <a:cs typeface="+mn-lt"/>
              </a:rPr>
              <a:t>形式をとったとしても</a:t>
            </a:r>
            <a:r>
              <a:rPr lang="ja-JP" sz="1200" b="1">
                <a:latin typeface="Kozuka Gothic Pro R" panose="020B0400000000000000" pitchFamily="34" charset="-128"/>
                <a:ea typeface="Kozuka Gothic Pro R" panose="020B0400000000000000" pitchFamily="34" charset="-128"/>
                <a:cs typeface="+mn-lt"/>
              </a:rPr>
              <a:t>引用</a:t>
            </a:r>
            <a:br>
              <a:rPr lang="ja-JP" altLang="en-US" sz="1200" b="1">
                <a:latin typeface="Kozuka Gothic Pro R" panose="020B0400000000000000" pitchFamily="34" charset="-128"/>
                <a:ea typeface="Kozuka Gothic Pro R" panose="020B0400000000000000" pitchFamily="34" charset="-128"/>
                <a:cs typeface="+mn-lt"/>
              </a:rPr>
            </a:br>
            <a:r>
              <a:rPr lang="ja-JP" sz="1200" b="1">
                <a:latin typeface="Kozuka Gothic Pro R" panose="020B0400000000000000" pitchFamily="34" charset="-128"/>
                <a:ea typeface="Kozuka Gothic Pro R" panose="020B0400000000000000" pitchFamily="34" charset="-128"/>
                <a:cs typeface="+mn-lt"/>
              </a:rPr>
              <a:t>できません</a:t>
            </a:r>
            <a:r>
              <a:rPr lang="ja-JP" sz="1200">
                <a:latin typeface="Kozuka Gothic Pro R" panose="020B0400000000000000" pitchFamily="34" charset="-128"/>
                <a:ea typeface="Kozuka Gothic Pro R" panose="020B0400000000000000" pitchFamily="34" charset="-128"/>
                <a:cs typeface="+mn-lt"/>
              </a:rPr>
              <a:t>。その他、</a:t>
            </a:r>
            <a:r>
              <a:rPr lang="ja-JP" sz="1200" b="1">
                <a:latin typeface="Kozuka Gothic Pro R" panose="020B0400000000000000" pitchFamily="34" charset="-128"/>
                <a:ea typeface="Kozuka Gothic Pro R" panose="020B0400000000000000" pitchFamily="34" charset="-128"/>
                <a:cs typeface="+mn-lt"/>
              </a:rPr>
              <a:t>研究活動における不正行為の「盗用」</a:t>
            </a:r>
            <a:r>
              <a:rPr lang="ja-JP" sz="1200">
                <a:latin typeface="Kozuka Gothic Pro R" panose="020B0400000000000000" pitchFamily="34" charset="-128"/>
                <a:ea typeface="Kozuka Gothic Pro R" panose="020B0400000000000000" pitchFamily="34" charset="-128"/>
                <a:cs typeface="+mn-lt"/>
              </a:rPr>
              <a:t>にあた</a:t>
            </a:r>
            <a:r>
              <a:rPr lang="ja-JP" altLang="en-US" sz="1200">
                <a:latin typeface="Kozuka Gothic Pro R" panose="020B0400000000000000" pitchFamily="34" charset="-128"/>
                <a:ea typeface="Kozuka Gothic Pro R" panose="020B0400000000000000" pitchFamily="34" charset="-128"/>
                <a:cs typeface="+mn-lt"/>
              </a:rPr>
              <a:t>る行為が生じないよう、</a:t>
            </a:r>
            <a:r>
              <a:rPr lang="ja-JP" altLang="en-US" sz="1200">
                <a:latin typeface="Kozuka Gothic Pro R" panose="020B0400000000000000" pitchFamily="34" charset="-128"/>
                <a:ea typeface="Kozuka Gothic Pro R" panose="020B0400000000000000" pitchFamily="34" charset="-128"/>
                <a:cs typeface="Arial"/>
              </a:rPr>
              <a:t>十分に</a:t>
            </a:r>
            <a:br>
              <a:rPr lang="ja-JP" altLang="en-US" sz="1200">
                <a:latin typeface="Kozuka Gothic Pro R" panose="020B0400000000000000" pitchFamily="34" charset="-128"/>
                <a:ea typeface="Kozuka Gothic Pro R" panose="020B0400000000000000" pitchFamily="34" charset="-128"/>
                <a:cs typeface="Arial"/>
              </a:rPr>
            </a:br>
            <a:r>
              <a:rPr lang="ja-JP" altLang="en-US" sz="1200">
                <a:latin typeface="Kozuka Gothic Pro R" panose="020B0400000000000000" pitchFamily="34" charset="-128"/>
                <a:ea typeface="Kozuka Gothic Pro R" panose="020B0400000000000000" pitchFamily="34" charset="-128"/>
                <a:cs typeface="Arial"/>
              </a:rPr>
              <a:t>ご留意ください。</a:t>
            </a:r>
            <a:endParaRPr lang="ja-JP" altLang="en-US" sz="1400">
              <a:latin typeface="Kozuka Gothic Pro R" panose="020B0400000000000000" pitchFamily="34" charset="-128"/>
              <a:ea typeface="Kozuka Gothic Pro R" panose="020B0400000000000000" pitchFamily="34" charset="-128"/>
              <a:cs typeface="Arial"/>
            </a:endParaRPr>
          </a:p>
        </p:txBody>
      </p:sp>
      <p:sp>
        <p:nvSpPr>
          <p:cNvPr id="15" name="正方形/長方形 14">
            <a:extLst>
              <a:ext uri="{FF2B5EF4-FFF2-40B4-BE49-F238E27FC236}">
                <a16:creationId xmlns:a16="http://schemas.microsoft.com/office/drawing/2014/main" id="{3D8D869C-B9C0-2A49-87D8-85C56E769E8C}"/>
              </a:ext>
            </a:extLst>
          </p:cNvPr>
          <p:cNvSpPr/>
          <p:nvPr/>
        </p:nvSpPr>
        <p:spPr>
          <a:xfrm>
            <a:off x="1235852" y="5816192"/>
            <a:ext cx="5453047" cy="433965"/>
          </a:xfrm>
          <a:prstGeom prst="rect">
            <a:avLst/>
          </a:prstGeom>
        </p:spPr>
        <p:txBody>
          <a:bodyPr wrap="square">
            <a:spAutoFit/>
          </a:bodyPr>
          <a:lstStyle/>
          <a:p>
            <a:pPr>
              <a:lnSpc>
                <a:spcPct val="120000"/>
              </a:lnSpc>
            </a:pPr>
            <a:r>
              <a:rPr lang="ja-JP" altLang="en-US" sz="1000">
                <a:latin typeface="小塚ゴシック Pro R" pitchFamily="34" charset="-128"/>
                <a:ea typeface="小塚ゴシック Pro R" pitchFamily="34" charset="-128"/>
                <a:cs typeface="Arial" panose="020B0604020202020204" pitchFamily="34" charset="0"/>
              </a:rPr>
              <a:t>参考：研究活動の不正行為の防止</a:t>
            </a:r>
            <a:endParaRPr lang="en-US" altLang="ja-JP" sz="1000">
              <a:latin typeface="小塚ゴシック Pro R" pitchFamily="34" charset="-128"/>
              <a:ea typeface="小塚ゴシック Pro R" pitchFamily="34" charset="-128"/>
              <a:cs typeface="Arial" panose="020B0604020202020204" pitchFamily="34" charset="0"/>
            </a:endParaRPr>
          </a:p>
          <a:p>
            <a:pPr>
              <a:lnSpc>
                <a:spcPct val="120000"/>
              </a:lnSpc>
            </a:pPr>
            <a:r>
              <a:rPr lang="en-US" altLang="ja-JP" sz="1000">
                <a:latin typeface="小塚ゴシック Pro R" pitchFamily="34" charset="-128"/>
                <a:ea typeface="小塚ゴシック Pro R" pitchFamily="34" charset="-128"/>
                <a:cs typeface="Arial" panose="020B0604020202020204" pitchFamily="34" charset="0"/>
                <a:hlinkClick r:id="rId3"/>
              </a:rPr>
              <a:t>https://www.niigata-u.ac.jp/contribution/research/ethics/research-activity/</a:t>
            </a:r>
            <a:endParaRPr lang="en-US" altLang="ja-JP" sz="1000">
              <a:latin typeface="小塚ゴシック Pro R" pitchFamily="34" charset="-128"/>
              <a:ea typeface="小塚ゴシック Pro R" pitchFamily="34" charset="-128"/>
              <a:cs typeface="Arial" panose="020B0604020202020204" pitchFamily="34" charset="0"/>
            </a:endParaRPr>
          </a:p>
        </p:txBody>
      </p:sp>
      <p:sp>
        <p:nvSpPr>
          <p:cNvPr id="11" name="正方形/長方形 10">
            <a:extLst>
              <a:ext uri="{FF2B5EF4-FFF2-40B4-BE49-F238E27FC236}">
                <a16:creationId xmlns:a16="http://schemas.microsoft.com/office/drawing/2014/main" id="{A81EBD94-D7D5-0C40-AF8A-60F132302BC4}"/>
              </a:ext>
            </a:extLst>
          </p:cNvPr>
          <p:cNvSpPr/>
          <p:nvPr/>
        </p:nvSpPr>
        <p:spPr>
          <a:xfrm>
            <a:off x="890343" y="764960"/>
            <a:ext cx="7676141" cy="502317"/>
          </a:xfrm>
          <a:prstGeom prst="rect">
            <a:avLst/>
          </a:prstGeom>
        </p:spPr>
        <p:txBody>
          <a:bodyPr wrap="square">
            <a:spAutoFit/>
          </a:bodyPr>
          <a:lstStyle/>
          <a:p>
            <a:pPr marL="342900" indent="-342900">
              <a:lnSpc>
                <a:spcPct val="120000"/>
              </a:lnSpc>
              <a:buFont typeface="Wingdings" pitchFamily="2" charset="2"/>
              <a:buChar char="l"/>
            </a:pPr>
            <a:r>
              <a:rPr lang="ja-JP" altLang="en-US" sz="1200">
                <a:latin typeface="小塚ゴシック Pro R" pitchFamily="34" charset="-128"/>
                <a:ea typeface="小塚ゴシック Pro R" pitchFamily="34" charset="-128"/>
                <a:cs typeface="Arial" panose="020B0604020202020204" pitchFamily="34" charset="0"/>
              </a:rPr>
              <a:t>本ライブラリーでは申請書の閲覧のみ可能です。</a:t>
            </a:r>
            <a:r>
              <a:rPr lang="ja-JP" altLang="en-US" sz="1200" b="1">
                <a:latin typeface="小塚ゴシック Pro R" pitchFamily="34" charset="-128"/>
                <a:ea typeface="小塚ゴシック Pro R" pitchFamily="34" charset="-128"/>
                <a:cs typeface="Arial" panose="020B0604020202020204" pitchFamily="34" charset="0"/>
              </a:rPr>
              <a:t>ダウンロード、コピー、印刷はできません</a:t>
            </a:r>
            <a:r>
              <a:rPr lang="ja-JP" altLang="en-US" sz="1200">
                <a:latin typeface="小塚ゴシック Pro R" pitchFamily="34" charset="-128"/>
                <a:ea typeface="小塚ゴシック Pro R" pitchFamily="34" charset="-128"/>
                <a:cs typeface="Arial" panose="020B0604020202020204" pitchFamily="34" charset="0"/>
              </a:rPr>
              <a:t>のでご了承ください。</a:t>
            </a:r>
            <a:endParaRPr lang="ja-JP" altLang="en-US" sz="1400">
              <a:latin typeface="小塚ゴシック Pro R" pitchFamily="34" charset="-128"/>
              <a:ea typeface="小塚ゴシック Pro R" pitchFamily="34" charset="-128"/>
              <a:cs typeface="Arial" panose="020B0604020202020204" pitchFamily="34" charset="0"/>
            </a:endParaRPr>
          </a:p>
        </p:txBody>
      </p:sp>
      <p:cxnSp>
        <p:nvCxnSpPr>
          <p:cNvPr id="16" name="直線コネクタ 15">
            <a:extLst>
              <a:ext uri="{FF2B5EF4-FFF2-40B4-BE49-F238E27FC236}">
                <a16:creationId xmlns:a16="http://schemas.microsoft.com/office/drawing/2014/main" id="{31DABB70-5F12-EC41-AF4E-7B02614EB0BB}"/>
              </a:ext>
            </a:extLst>
          </p:cNvPr>
          <p:cNvCxnSpPr/>
          <p:nvPr/>
        </p:nvCxnSpPr>
        <p:spPr>
          <a:xfrm>
            <a:off x="0" y="525644"/>
            <a:ext cx="9144000" cy="0"/>
          </a:xfrm>
          <a:prstGeom prst="line">
            <a:avLst/>
          </a:prstGeom>
          <a:ln w="38100">
            <a:solidFill>
              <a:schemeClr val="accent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5392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67340" y="1969529"/>
            <a:ext cx="2237449" cy="338554"/>
          </a:xfrm>
          <a:prstGeom prst="rect">
            <a:avLst/>
          </a:prstGeom>
          <a:noFill/>
        </p:spPr>
        <p:txBody>
          <a:bodyPr wrap="square">
            <a:spAutoFit/>
          </a:bodyPr>
          <a:lstStyle/>
          <a:p>
            <a:r>
              <a:rPr lang="ja-JP" altLang="en-US" sz="1600" b="1">
                <a:solidFill>
                  <a:schemeClr val="accent2"/>
                </a:solidFill>
                <a:latin typeface="小塚ゴシック Pro R" pitchFamily="34" charset="-128"/>
                <a:ea typeface="小塚ゴシック Pro R" pitchFamily="34" charset="-128"/>
                <a:cs typeface="Arial" panose="020B0604020202020204" pitchFamily="34" charset="0"/>
              </a:rPr>
              <a:t>■ ご提供の流れ</a:t>
            </a:r>
          </a:p>
        </p:txBody>
      </p:sp>
      <p:sp>
        <p:nvSpPr>
          <p:cNvPr id="7" name="正方形/長方形 6"/>
          <p:cNvSpPr/>
          <p:nvPr/>
        </p:nvSpPr>
        <p:spPr>
          <a:xfrm>
            <a:off x="2158446" y="2428030"/>
            <a:ext cx="6295881" cy="818814"/>
          </a:xfrm>
          <a:prstGeom prst="rect">
            <a:avLst/>
          </a:prstGeom>
        </p:spPr>
        <p:txBody>
          <a:bodyPr wrap="square">
            <a:spAutoFit/>
          </a:bodyPr>
          <a:lstStyle/>
          <a:p>
            <a:pPr marL="342900" indent="-342900">
              <a:lnSpc>
                <a:spcPct val="120000"/>
              </a:lnSpc>
              <a:buFont typeface="+mj-ea"/>
              <a:buAutoNum type="circleNumDbPlain"/>
            </a:pPr>
            <a:r>
              <a:rPr lang="ja-JP" altLang="en-US" sz="1400" dirty="0">
                <a:latin typeface="小塚ゴシック Pro R" pitchFamily="34" charset="-128"/>
                <a:ea typeface="小塚ゴシック Pro R" pitchFamily="34" charset="-128"/>
                <a:cs typeface="Arial" panose="020B0604020202020204" pitchFamily="34" charset="0"/>
              </a:rPr>
              <a:t>申請書のご提供のご承諾いただける場合は、以下の</a:t>
            </a:r>
            <a:r>
              <a:rPr lang="en-US" altLang="ja-JP" sz="1400" dirty="0">
                <a:latin typeface="小塚ゴシック Pro R" pitchFamily="34" charset="-128"/>
                <a:ea typeface="小塚ゴシック Pro R" pitchFamily="34" charset="-128"/>
                <a:cs typeface="Arial" panose="020B0604020202020204" pitchFamily="34" charset="0"/>
              </a:rPr>
              <a:t>Forms</a:t>
            </a:r>
            <a:r>
              <a:rPr lang="ja-JP" altLang="en-US" sz="1400" dirty="0">
                <a:latin typeface="小塚ゴシック Pro R" pitchFamily="34" charset="-128"/>
                <a:ea typeface="小塚ゴシック Pro R" pitchFamily="34" charset="-128"/>
                <a:cs typeface="Arial" panose="020B0604020202020204" pitchFamily="34" charset="0"/>
              </a:rPr>
              <a:t>に</a:t>
            </a:r>
            <a:r>
              <a:rPr lang="ja-JP" altLang="en-US" sz="1400" b="1" dirty="0">
                <a:latin typeface="小塚ゴシック Pro R" pitchFamily="34" charset="-128"/>
                <a:ea typeface="小塚ゴシック Pro R" pitchFamily="34" charset="-128"/>
                <a:cs typeface="Arial" panose="020B0604020202020204" pitchFamily="34" charset="0"/>
              </a:rPr>
              <a:t>必要事項をご記入</a:t>
            </a:r>
            <a:r>
              <a:rPr lang="ja-JP" altLang="en-US" sz="1400" dirty="0">
                <a:latin typeface="小塚ゴシック Pro R" pitchFamily="34" charset="-128"/>
                <a:ea typeface="小塚ゴシック Pro R" pitchFamily="34" charset="-128"/>
                <a:cs typeface="Arial" panose="020B0604020202020204" pitchFamily="34" charset="0"/>
              </a:rPr>
              <a:t>の上、送信ボタンを押してください。</a:t>
            </a:r>
            <a:br>
              <a:rPr lang="en-US" altLang="ja-JP" sz="1400" b="1" dirty="0">
                <a:latin typeface="小塚ゴシック Pro R" pitchFamily="34" charset="-128"/>
                <a:ea typeface="小塚ゴシック Pro R" pitchFamily="34" charset="-128"/>
                <a:cs typeface="Arial" panose="020B0604020202020204" pitchFamily="34" charset="0"/>
              </a:rPr>
            </a:br>
            <a:r>
              <a:rPr lang="en-US" altLang="ja-JP" sz="1200" b="1" dirty="0">
                <a:latin typeface="小塚ゴシック Pro R" pitchFamily="34" charset="-128"/>
                <a:ea typeface="小塚ゴシック Pro R" pitchFamily="34" charset="-128"/>
                <a:cs typeface="Arial" panose="020B0604020202020204" pitchFamily="34" charset="0"/>
              </a:rPr>
              <a:t>※</a:t>
            </a:r>
            <a:r>
              <a:rPr lang="ja-JP" altLang="en-US" sz="1200" dirty="0">
                <a:latin typeface="小塚ゴシック Pro R" pitchFamily="34" charset="-128"/>
                <a:ea typeface="小塚ゴシック Pro R" pitchFamily="34" charset="-128"/>
                <a:cs typeface="Arial" panose="020B0604020202020204" pitchFamily="34" charset="0"/>
              </a:rPr>
              <a:t>申請書をお送りいただく必要はございません。</a:t>
            </a:r>
            <a:endParaRPr lang="ja-JP" altLang="en-US" sz="1600" i="1" dirty="0">
              <a:latin typeface="小塚ゴシック Pro R" pitchFamily="34" charset="-128"/>
              <a:ea typeface="小塚ゴシック Pro R" pitchFamily="34" charset="-128"/>
              <a:cs typeface="Arial" panose="020B0604020202020204" pitchFamily="34" charset="0"/>
            </a:endParaRPr>
          </a:p>
        </p:txBody>
      </p:sp>
      <p:sp>
        <p:nvSpPr>
          <p:cNvPr id="18" name="タイトル 1">
            <a:extLst>
              <a:ext uri="{FF2B5EF4-FFF2-40B4-BE49-F238E27FC236}">
                <a16:creationId xmlns:a16="http://schemas.microsoft.com/office/drawing/2014/main" id="{3FB3F3F5-C441-FE41-88B6-8D53DD423CD4}"/>
              </a:ext>
            </a:extLst>
          </p:cNvPr>
          <p:cNvSpPr txBox="1">
            <a:spLocks/>
          </p:cNvSpPr>
          <p:nvPr/>
        </p:nvSpPr>
        <p:spPr>
          <a:xfrm>
            <a:off x="28747" y="-9206"/>
            <a:ext cx="3931536" cy="537074"/>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marL="457200" indent="-457200" algn="l">
              <a:lnSpc>
                <a:spcPct val="120000"/>
              </a:lnSpc>
              <a:buFont typeface="+mj-lt"/>
              <a:buAutoNum type="arabicPeriod" startAt="3"/>
            </a:pPr>
            <a:r>
              <a:rPr lang="ja-JP" altLang="en-US" sz="2400">
                <a:latin typeface="小塚ゴシック Pro R" pitchFamily="34" charset="-128"/>
                <a:ea typeface="小塚ゴシック Pro R" pitchFamily="34" charset="-128"/>
              </a:rPr>
              <a:t>申請書のご提供について</a:t>
            </a:r>
          </a:p>
        </p:txBody>
      </p:sp>
      <p:grpSp>
        <p:nvGrpSpPr>
          <p:cNvPr id="4" name="グループ化 3">
            <a:extLst>
              <a:ext uri="{FF2B5EF4-FFF2-40B4-BE49-F238E27FC236}">
                <a16:creationId xmlns:a16="http://schemas.microsoft.com/office/drawing/2014/main" id="{1D5AACC7-25AC-F049-A780-45DA3AFC9AC8}"/>
              </a:ext>
            </a:extLst>
          </p:cNvPr>
          <p:cNvGrpSpPr/>
          <p:nvPr/>
        </p:nvGrpSpPr>
        <p:grpSpPr>
          <a:xfrm>
            <a:off x="471219" y="2506999"/>
            <a:ext cx="1603331" cy="770322"/>
            <a:chOff x="458693" y="1412750"/>
            <a:chExt cx="1603331" cy="770322"/>
          </a:xfrm>
        </p:grpSpPr>
        <p:sp>
          <p:nvSpPr>
            <p:cNvPr id="19" name="円形吹き出し 18">
              <a:extLst>
                <a:ext uri="{FF2B5EF4-FFF2-40B4-BE49-F238E27FC236}">
                  <a16:creationId xmlns:a16="http://schemas.microsoft.com/office/drawing/2014/main" id="{4CFFE938-2D6C-1E45-99E1-EDD9B25F749E}"/>
                </a:ext>
              </a:extLst>
            </p:cNvPr>
            <p:cNvSpPr/>
            <p:nvPr/>
          </p:nvSpPr>
          <p:spPr>
            <a:xfrm>
              <a:off x="569141" y="1412750"/>
              <a:ext cx="1372393" cy="770322"/>
            </a:xfrm>
            <a:prstGeom prst="wedgeEllipseCallout">
              <a:avLst>
                <a:gd name="adj1" fmla="val 10032"/>
                <a:gd name="adj2" fmla="val 203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小塚ゴシック Pro R" pitchFamily="34" charset="-128"/>
                <a:ea typeface="小塚ゴシック Pro R" pitchFamily="34" charset="-128"/>
                <a:cs typeface="Arial" panose="020B0604020202020204" pitchFamily="34" charset="0"/>
              </a:endParaRPr>
            </a:p>
          </p:txBody>
        </p:sp>
        <p:sp>
          <p:nvSpPr>
            <p:cNvPr id="20" name="正方形/長方形 19">
              <a:extLst>
                <a:ext uri="{FF2B5EF4-FFF2-40B4-BE49-F238E27FC236}">
                  <a16:creationId xmlns:a16="http://schemas.microsoft.com/office/drawing/2014/main" id="{64556462-C76B-A649-BA67-B00C7CE145C3}"/>
                </a:ext>
              </a:extLst>
            </p:cNvPr>
            <p:cNvSpPr/>
            <p:nvPr/>
          </p:nvSpPr>
          <p:spPr>
            <a:xfrm>
              <a:off x="458693" y="1580832"/>
              <a:ext cx="1603331" cy="461665"/>
            </a:xfrm>
            <a:prstGeom prst="rect">
              <a:avLst/>
            </a:prstGeom>
          </p:spPr>
          <p:txBody>
            <a:bodyPr wrap="square">
              <a:spAutoFit/>
            </a:bodyPr>
            <a:lstStyle/>
            <a:p>
              <a:pPr algn="ctr"/>
              <a:r>
                <a:rPr lang="ja-JP" altLang="en-US" sz="1200">
                  <a:solidFill>
                    <a:schemeClr val="bg1"/>
                  </a:solidFill>
                  <a:latin typeface="小塚ゴシック Pro R" pitchFamily="34" charset="-128"/>
                  <a:ea typeface="小塚ゴシック Pro R" pitchFamily="34" charset="-128"/>
                  <a:cs typeface="Arial" panose="020B0604020202020204" pitchFamily="34" charset="0"/>
                </a:rPr>
                <a:t>承諾フォーム</a:t>
              </a:r>
              <a:endParaRPr lang="en-US" altLang="ja-JP" sz="1200">
                <a:solidFill>
                  <a:schemeClr val="bg1"/>
                </a:solidFill>
                <a:latin typeface="小塚ゴシック Pro R" pitchFamily="34" charset="-128"/>
                <a:ea typeface="小塚ゴシック Pro R" pitchFamily="34" charset="-128"/>
                <a:cs typeface="Arial" panose="020B0604020202020204" pitchFamily="34" charset="0"/>
              </a:endParaRPr>
            </a:p>
            <a:p>
              <a:pPr algn="ctr"/>
              <a:r>
                <a:rPr lang="ja-JP" altLang="en-US" sz="1200">
                  <a:solidFill>
                    <a:schemeClr val="bg1"/>
                  </a:solidFill>
                  <a:latin typeface="小塚ゴシック Pro R" pitchFamily="34" charset="-128"/>
                  <a:ea typeface="小塚ゴシック Pro R" pitchFamily="34" charset="-128"/>
                  <a:cs typeface="Arial" panose="020B0604020202020204" pitchFamily="34" charset="0"/>
                </a:rPr>
                <a:t>へのご入力</a:t>
              </a:r>
              <a:endParaRPr lang="ja-JP" altLang="en-US" sz="1400">
                <a:solidFill>
                  <a:schemeClr val="bg1"/>
                </a:solidFill>
                <a:latin typeface="小塚ゴシック Pro R" pitchFamily="34" charset="-128"/>
                <a:ea typeface="小塚ゴシック Pro R" pitchFamily="34" charset="-128"/>
                <a:cs typeface="Arial" panose="020B0604020202020204" pitchFamily="34" charset="0"/>
              </a:endParaRPr>
            </a:p>
          </p:txBody>
        </p:sp>
      </p:grpSp>
      <p:grpSp>
        <p:nvGrpSpPr>
          <p:cNvPr id="9" name="グループ化 8">
            <a:extLst>
              <a:ext uri="{FF2B5EF4-FFF2-40B4-BE49-F238E27FC236}">
                <a16:creationId xmlns:a16="http://schemas.microsoft.com/office/drawing/2014/main" id="{2A75E84C-3DE2-6949-91EB-52D4FBCC612A}"/>
              </a:ext>
            </a:extLst>
          </p:cNvPr>
          <p:cNvGrpSpPr/>
          <p:nvPr/>
        </p:nvGrpSpPr>
        <p:grpSpPr>
          <a:xfrm>
            <a:off x="547298" y="4032705"/>
            <a:ext cx="1437900" cy="770322"/>
            <a:chOff x="547299" y="3464608"/>
            <a:chExt cx="1437900" cy="770322"/>
          </a:xfrm>
        </p:grpSpPr>
        <p:sp>
          <p:nvSpPr>
            <p:cNvPr id="34" name="円形吹き出し 33">
              <a:extLst>
                <a:ext uri="{FF2B5EF4-FFF2-40B4-BE49-F238E27FC236}">
                  <a16:creationId xmlns:a16="http://schemas.microsoft.com/office/drawing/2014/main" id="{9303598C-88A2-D94D-AB04-B130A638AB42}"/>
                </a:ext>
              </a:extLst>
            </p:cNvPr>
            <p:cNvSpPr/>
            <p:nvPr/>
          </p:nvSpPr>
          <p:spPr>
            <a:xfrm>
              <a:off x="597070" y="3464608"/>
              <a:ext cx="1372393" cy="770322"/>
            </a:xfrm>
            <a:prstGeom prst="wedgeEllipseCallout">
              <a:avLst>
                <a:gd name="adj1" fmla="val 10032"/>
                <a:gd name="adj2" fmla="val 203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小塚ゴシック Pro R" pitchFamily="34" charset="-128"/>
                <a:ea typeface="小塚ゴシック Pro R" pitchFamily="34" charset="-128"/>
                <a:cs typeface="Arial" panose="020B0604020202020204" pitchFamily="34" charset="0"/>
              </a:endParaRPr>
            </a:p>
          </p:txBody>
        </p:sp>
        <p:sp>
          <p:nvSpPr>
            <p:cNvPr id="30" name="正方形/長方形 29">
              <a:extLst>
                <a:ext uri="{FF2B5EF4-FFF2-40B4-BE49-F238E27FC236}">
                  <a16:creationId xmlns:a16="http://schemas.microsoft.com/office/drawing/2014/main" id="{1A1BB556-A470-FF4C-9C59-6849602A16C9}"/>
                </a:ext>
              </a:extLst>
            </p:cNvPr>
            <p:cNvSpPr/>
            <p:nvPr/>
          </p:nvSpPr>
          <p:spPr>
            <a:xfrm>
              <a:off x="547299" y="3581306"/>
              <a:ext cx="1437900" cy="600164"/>
            </a:xfrm>
            <a:prstGeom prst="rect">
              <a:avLst/>
            </a:prstGeom>
          </p:spPr>
          <p:txBody>
            <a:bodyPr wrap="square">
              <a:spAutoFit/>
            </a:bodyPr>
            <a:lstStyle/>
            <a:p>
              <a:pPr algn="ctr"/>
              <a:r>
                <a:rPr lang="en-US" altLang="ja-JP" sz="1100">
                  <a:solidFill>
                    <a:schemeClr val="bg1"/>
                  </a:solidFill>
                  <a:latin typeface="小塚ゴシック Pro R" pitchFamily="34" charset="-128"/>
                  <a:ea typeface="小塚ゴシック Pro R" pitchFamily="34" charset="-128"/>
                  <a:cs typeface="Arial" panose="020B0604020202020204" pitchFamily="34" charset="0"/>
                </a:rPr>
                <a:t>PhD</a:t>
              </a:r>
              <a:r>
                <a:rPr lang="ja-JP" altLang="en-US" sz="1100">
                  <a:solidFill>
                    <a:schemeClr val="bg1"/>
                  </a:solidFill>
                  <a:latin typeface="小塚ゴシック Pro R" pitchFamily="34" charset="-128"/>
                  <a:ea typeface="小塚ゴシック Pro R" pitchFamily="34" charset="-128"/>
                  <a:cs typeface="Arial" panose="020B0604020202020204" pitchFamily="34" charset="0"/>
                </a:rPr>
                <a:t>リクルート室にて</a:t>
              </a:r>
              <a:endParaRPr lang="en-US" altLang="ja-JP" sz="1100">
                <a:solidFill>
                  <a:schemeClr val="bg1"/>
                </a:solidFill>
                <a:latin typeface="小塚ゴシック Pro R" pitchFamily="34" charset="-128"/>
                <a:ea typeface="小塚ゴシック Pro R" pitchFamily="34" charset="-128"/>
                <a:cs typeface="Arial" panose="020B0604020202020204" pitchFamily="34" charset="0"/>
              </a:endParaRPr>
            </a:p>
            <a:p>
              <a:pPr algn="ctr"/>
              <a:r>
                <a:rPr lang="ja-JP" altLang="en-US" sz="1100">
                  <a:solidFill>
                    <a:schemeClr val="bg1"/>
                  </a:solidFill>
                  <a:latin typeface="小塚ゴシック Pro R" pitchFamily="34" charset="-128"/>
                  <a:ea typeface="小塚ゴシック Pro R" pitchFamily="34" charset="-128"/>
                  <a:cs typeface="Arial" panose="020B0604020202020204" pitchFamily="34" charset="0"/>
                </a:rPr>
                <a:t>マスキング作業</a:t>
              </a:r>
              <a:endParaRPr lang="ja-JP" altLang="en-US" sz="1200">
                <a:solidFill>
                  <a:schemeClr val="bg1"/>
                </a:solidFill>
                <a:latin typeface="小塚ゴシック Pro R" pitchFamily="34" charset="-128"/>
                <a:ea typeface="小塚ゴシック Pro R" pitchFamily="34" charset="-128"/>
                <a:cs typeface="Arial" panose="020B0604020202020204" pitchFamily="34" charset="0"/>
              </a:endParaRPr>
            </a:p>
          </p:txBody>
        </p:sp>
      </p:grpSp>
      <p:sp>
        <p:nvSpPr>
          <p:cNvPr id="31" name="正方形/長方形 30">
            <a:extLst>
              <a:ext uri="{FF2B5EF4-FFF2-40B4-BE49-F238E27FC236}">
                <a16:creationId xmlns:a16="http://schemas.microsoft.com/office/drawing/2014/main" id="{8B6081E6-4B52-9F47-86A1-9D6D886C4AB6}"/>
              </a:ext>
            </a:extLst>
          </p:cNvPr>
          <p:cNvSpPr/>
          <p:nvPr/>
        </p:nvSpPr>
        <p:spPr>
          <a:xfrm>
            <a:off x="2172070" y="3727081"/>
            <a:ext cx="6619224" cy="1112420"/>
          </a:xfrm>
          <a:prstGeom prst="rect">
            <a:avLst/>
          </a:prstGeom>
        </p:spPr>
        <p:txBody>
          <a:bodyPr wrap="square">
            <a:spAutoFit/>
          </a:bodyPr>
          <a:lstStyle/>
          <a:p>
            <a:pPr marL="342900" indent="-342900">
              <a:lnSpc>
                <a:spcPct val="120000"/>
              </a:lnSpc>
              <a:buFont typeface="+mj-ea"/>
              <a:buAutoNum type="circleNumDbPlain" startAt="2"/>
            </a:pPr>
            <a:r>
              <a:rPr lang="en-US" altLang="ja-JP" sz="1400" dirty="0">
                <a:latin typeface="小塚ゴシック Pro R" pitchFamily="34" charset="-128"/>
                <a:ea typeface="小塚ゴシック Pro R" pitchFamily="34" charset="-128"/>
                <a:cs typeface="Arial" panose="020B0604020202020204" pitchFamily="34" charset="0"/>
              </a:rPr>
              <a:t>PhD</a:t>
            </a:r>
            <a:r>
              <a:rPr lang="ja-JP" altLang="en-US" sz="1400" dirty="0">
                <a:latin typeface="小塚ゴシック Pro R" pitchFamily="34" charset="-128"/>
                <a:ea typeface="小塚ゴシック Pro R" pitchFamily="34" charset="-128"/>
                <a:cs typeface="Arial" panose="020B0604020202020204" pitchFamily="34" charset="0"/>
              </a:rPr>
              <a:t>リクルート室より、フォーム回答者にご連絡を差し上げます。</a:t>
            </a:r>
            <a:endParaRPr lang="en-US" altLang="ja-JP" sz="1400" dirty="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400" dirty="0">
                <a:latin typeface="小塚ゴシック Pro R" pitchFamily="34" charset="-128"/>
                <a:ea typeface="小塚ゴシック Pro R" pitchFamily="34" charset="-128"/>
                <a:cs typeface="Arial" panose="020B0604020202020204" pitchFamily="34" charset="0"/>
              </a:rPr>
              <a:t>　　申請書の公開したくない箇所に関して、以下の手段で墨けしをします。</a:t>
            </a:r>
            <a:endParaRPr lang="en-US" altLang="ja-JP" sz="1400" dirty="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400" dirty="0">
                <a:latin typeface="小塚ゴシック Pro R" pitchFamily="34" charset="-128"/>
                <a:ea typeface="小塚ゴシック Pro R" pitchFamily="34" charset="-128"/>
                <a:cs typeface="Arial" panose="020B0604020202020204" pitchFamily="34" charset="0"/>
              </a:rPr>
              <a:t>　　</a:t>
            </a:r>
            <a:r>
              <a:rPr lang="en-US" altLang="ja-JP" sz="1400" dirty="0">
                <a:latin typeface="小塚ゴシック Pro R" pitchFamily="34" charset="-128"/>
                <a:ea typeface="小塚ゴシック Pro R" pitchFamily="34" charset="-128"/>
                <a:cs typeface="Arial" panose="020B0604020202020204" pitchFamily="34" charset="0"/>
              </a:rPr>
              <a:t>1. </a:t>
            </a:r>
            <a:r>
              <a:rPr lang="ja-JP" altLang="en-US" sz="1400" dirty="0">
                <a:latin typeface="小塚ゴシック Pro R" pitchFamily="34" charset="-128"/>
                <a:ea typeface="小塚ゴシック Pro R" pitchFamily="34" charset="-128"/>
                <a:cs typeface="Arial" panose="020B0604020202020204" pitchFamily="34" charset="0"/>
              </a:rPr>
              <a:t>採択者が</a:t>
            </a:r>
            <a:r>
              <a:rPr lang="en-US" altLang="ja-JP" sz="1400" dirty="0">
                <a:latin typeface="小塚ゴシック Pro R" pitchFamily="34" charset="-128"/>
                <a:ea typeface="小塚ゴシック Pro R" pitchFamily="34" charset="-128"/>
                <a:cs typeface="Arial" panose="020B0604020202020204" pitchFamily="34" charset="0"/>
              </a:rPr>
              <a:t>Acrobat</a:t>
            </a:r>
            <a:r>
              <a:rPr lang="ja-JP" altLang="en-US" sz="1400" dirty="0">
                <a:latin typeface="小塚ゴシック Pro R" pitchFamily="34" charset="-128"/>
                <a:ea typeface="小塚ゴシック Pro R" pitchFamily="34" charset="-128"/>
                <a:cs typeface="Arial" panose="020B0604020202020204" pitchFamily="34" charset="0"/>
              </a:rPr>
              <a:t>などを利用し、墨けししたものをメールで提出</a:t>
            </a:r>
            <a:endParaRPr lang="en-US" altLang="ja-JP" sz="1400" dirty="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400" dirty="0">
                <a:latin typeface="小塚ゴシック Pro R" pitchFamily="34" charset="-128"/>
                <a:ea typeface="小塚ゴシック Pro R" pitchFamily="34" charset="-128"/>
                <a:cs typeface="Arial" panose="020B0604020202020204" pitchFamily="34" charset="0"/>
              </a:rPr>
              <a:t>　　</a:t>
            </a:r>
            <a:r>
              <a:rPr lang="en-US" altLang="ja-JP" sz="1400" dirty="0">
                <a:latin typeface="小塚ゴシック Pro R" pitchFamily="34" charset="-128"/>
                <a:ea typeface="小塚ゴシック Pro R" pitchFamily="34" charset="-128"/>
                <a:cs typeface="Arial" panose="020B0604020202020204" pitchFamily="34" charset="0"/>
              </a:rPr>
              <a:t>2. </a:t>
            </a:r>
            <a:r>
              <a:rPr lang="ja-JP" altLang="en-US" sz="1400" dirty="0">
                <a:latin typeface="小塚ゴシック Pro R" pitchFamily="34" charset="-128"/>
                <a:ea typeface="小塚ゴシック Pro R" pitchFamily="34" charset="-128"/>
                <a:cs typeface="Arial" panose="020B0604020202020204" pitchFamily="34" charset="0"/>
              </a:rPr>
              <a:t>墨けし箇所を具体的に指定し、</a:t>
            </a:r>
            <a:r>
              <a:rPr lang="en-US" altLang="ja-JP" sz="1400" dirty="0">
                <a:latin typeface="小塚ゴシック Pro R" pitchFamily="34" charset="-128"/>
                <a:ea typeface="小塚ゴシック Pro R" pitchFamily="34" charset="-128"/>
                <a:cs typeface="Arial" panose="020B0604020202020204" pitchFamily="34" charset="0"/>
              </a:rPr>
              <a:t>PhD</a:t>
            </a:r>
            <a:r>
              <a:rPr lang="ja-JP" altLang="en-US" sz="1400" dirty="0">
                <a:latin typeface="小塚ゴシック Pro R" pitchFamily="34" charset="-128"/>
                <a:ea typeface="小塚ゴシック Pro R" pitchFamily="34" charset="-128"/>
                <a:cs typeface="Arial" panose="020B0604020202020204" pitchFamily="34" charset="0"/>
              </a:rPr>
              <a:t>リクルート室が墨けし作業</a:t>
            </a:r>
            <a:endParaRPr lang="ja-JP" altLang="en-US" sz="1600" i="1" dirty="0">
              <a:latin typeface="小塚ゴシック Pro R" pitchFamily="34" charset="-128"/>
              <a:ea typeface="小塚ゴシック Pro R" pitchFamily="34" charset="-128"/>
              <a:cs typeface="Arial" panose="020B0604020202020204" pitchFamily="34" charset="0"/>
            </a:endParaRPr>
          </a:p>
        </p:txBody>
      </p:sp>
      <p:sp>
        <p:nvSpPr>
          <p:cNvPr id="38" name="正方形/長方形 37">
            <a:extLst>
              <a:ext uri="{FF2B5EF4-FFF2-40B4-BE49-F238E27FC236}">
                <a16:creationId xmlns:a16="http://schemas.microsoft.com/office/drawing/2014/main" id="{8095E19D-BF18-C749-9E1F-5F97D458D166}"/>
              </a:ext>
            </a:extLst>
          </p:cNvPr>
          <p:cNvSpPr/>
          <p:nvPr/>
        </p:nvSpPr>
        <p:spPr>
          <a:xfrm>
            <a:off x="2167946" y="5272770"/>
            <a:ext cx="6295881" cy="595228"/>
          </a:xfrm>
          <a:prstGeom prst="rect">
            <a:avLst/>
          </a:prstGeom>
        </p:spPr>
        <p:txBody>
          <a:bodyPr wrap="square">
            <a:spAutoFit/>
          </a:bodyPr>
          <a:lstStyle/>
          <a:p>
            <a:pPr marL="342900" indent="-342900">
              <a:lnSpc>
                <a:spcPct val="120000"/>
              </a:lnSpc>
              <a:buFont typeface="+mj-ea"/>
              <a:buAutoNum type="circleNumDbPlain" startAt="3"/>
            </a:pPr>
            <a:r>
              <a:rPr lang="ja-JP" altLang="en-US" sz="1400" dirty="0">
                <a:latin typeface="小塚ゴシック Pro R" pitchFamily="34" charset="-128"/>
                <a:ea typeface="小塚ゴシック Pro R" pitchFamily="34" charset="-128"/>
                <a:cs typeface="Arial" panose="020B0604020202020204" pitchFamily="34" charset="0"/>
              </a:rPr>
              <a:t>ライブラリーに登録する前に、墨けし処理した</a:t>
            </a:r>
            <a:br>
              <a:rPr lang="en-US" altLang="ja-JP" sz="1400" dirty="0">
                <a:latin typeface="小塚ゴシック Pro R" pitchFamily="34" charset="-128"/>
                <a:ea typeface="小塚ゴシック Pro R" pitchFamily="34" charset="-128"/>
                <a:cs typeface="Arial" panose="020B0604020202020204" pitchFamily="34" charset="0"/>
              </a:rPr>
            </a:br>
            <a:r>
              <a:rPr lang="ja-JP" altLang="en-US" sz="1400" b="1" dirty="0">
                <a:latin typeface="小塚ゴシック Pro R" pitchFamily="34" charset="-128"/>
                <a:ea typeface="小塚ゴシック Pro R" pitchFamily="34" charset="-128"/>
                <a:cs typeface="Arial" panose="020B0604020202020204" pitchFamily="34" charset="0"/>
              </a:rPr>
              <a:t>申請書の最終確認</a:t>
            </a:r>
            <a:r>
              <a:rPr lang="ja-JP" altLang="en-US" sz="1400" dirty="0">
                <a:latin typeface="小塚ゴシック Pro R" pitchFamily="34" charset="-128"/>
                <a:ea typeface="小塚ゴシック Pro R" pitchFamily="34" charset="-128"/>
                <a:cs typeface="Arial" panose="020B0604020202020204" pitchFamily="34" charset="0"/>
              </a:rPr>
              <a:t>をお願いいたします。</a:t>
            </a:r>
            <a:endParaRPr lang="en-US" altLang="ja-JP" sz="1400" dirty="0">
              <a:latin typeface="小塚ゴシック Pro R" pitchFamily="34" charset="-128"/>
              <a:ea typeface="小塚ゴシック Pro R" pitchFamily="34" charset="-128"/>
              <a:cs typeface="Arial" panose="020B0604020202020204" pitchFamily="34" charset="0"/>
            </a:endParaRPr>
          </a:p>
        </p:txBody>
      </p:sp>
      <p:grpSp>
        <p:nvGrpSpPr>
          <p:cNvPr id="39" name="グループ化 38">
            <a:extLst>
              <a:ext uri="{FF2B5EF4-FFF2-40B4-BE49-F238E27FC236}">
                <a16:creationId xmlns:a16="http://schemas.microsoft.com/office/drawing/2014/main" id="{89F54D3C-93FC-D746-AA72-05478CFB7AAE}"/>
              </a:ext>
            </a:extLst>
          </p:cNvPr>
          <p:cNvGrpSpPr/>
          <p:nvPr/>
        </p:nvGrpSpPr>
        <p:grpSpPr>
          <a:xfrm>
            <a:off x="481599" y="5558410"/>
            <a:ext cx="1603331" cy="770322"/>
            <a:chOff x="464051" y="1412750"/>
            <a:chExt cx="1603331" cy="770322"/>
          </a:xfrm>
        </p:grpSpPr>
        <p:sp>
          <p:nvSpPr>
            <p:cNvPr id="40" name="円形吹き出し 39">
              <a:extLst>
                <a:ext uri="{FF2B5EF4-FFF2-40B4-BE49-F238E27FC236}">
                  <a16:creationId xmlns:a16="http://schemas.microsoft.com/office/drawing/2014/main" id="{1AFF4D00-367D-494D-B0E6-01054606DB65}"/>
                </a:ext>
              </a:extLst>
            </p:cNvPr>
            <p:cNvSpPr/>
            <p:nvPr/>
          </p:nvSpPr>
          <p:spPr>
            <a:xfrm>
              <a:off x="569141" y="1412750"/>
              <a:ext cx="1372393" cy="770322"/>
            </a:xfrm>
            <a:prstGeom prst="wedgeEllipseCallout">
              <a:avLst>
                <a:gd name="adj1" fmla="val 10032"/>
                <a:gd name="adj2" fmla="val 203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小塚ゴシック Pro R" pitchFamily="34" charset="-128"/>
                <a:ea typeface="小塚ゴシック Pro R" pitchFamily="34" charset="-128"/>
                <a:cs typeface="Arial" panose="020B0604020202020204" pitchFamily="34" charset="0"/>
              </a:endParaRPr>
            </a:p>
          </p:txBody>
        </p:sp>
        <p:sp>
          <p:nvSpPr>
            <p:cNvPr id="41" name="正方形/長方形 40">
              <a:extLst>
                <a:ext uri="{FF2B5EF4-FFF2-40B4-BE49-F238E27FC236}">
                  <a16:creationId xmlns:a16="http://schemas.microsoft.com/office/drawing/2014/main" id="{785247C7-74DE-4743-A0DA-CB4B9DF65A5D}"/>
                </a:ext>
              </a:extLst>
            </p:cNvPr>
            <p:cNvSpPr/>
            <p:nvPr/>
          </p:nvSpPr>
          <p:spPr>
            <a:xfrm>
              <a:off x="464051" y="1553326"/>
              <a:ext cx="1603331" cy="461665"/>
            </a:xfrm>
            <a:prstGeom prst="rect">
              <a:avLst/>
            </a:prstGeom>
          </p:spPr>
          <p:txBody>
            <a:bodyPr wrap="square">
              <a:spAutoFit/>
            </a:bodyPr>
            <a:lstStyle/>
            <a:p>
              <a:pPr algn="ctr"/>
              <a:r>
                <a:rPr lang="ja-JP" altLang="en-US" sz="1200">
                  <a:solidFill>
                    <a:schemeClr val="bg1"/>
                  </a:solidFill>
                  <a:latin typeface="小塚ゴシック Pro R" pitchFamily="34" charset="-128"/>
                  <a:ea typeface="小塚ゴシック Pro R" pitchFamily="34" charset="-128"/>
                  <a:cs typeface="Arial" panose="020B0604020202020204" pitchFamily="34" charset="0"/>
                </a:rPr>
                <a:t>最終確認・</a:t>
              </a:r>
              <a:endParaRPr lang="en-US" altLang="ja-JP" sz="1200">
                <a:solidFill>
                  <a:schemeClr val="bg1"/>
                </a:solidFill>
                <a:latin typeface="小塚ゴシック Pro R" pitchFamily="34" charset="-128"/>
                <a:ea typeface="小塚ゴシック Pro R" pitchFamily="34" charset="-128"/>
                <a:cs typeface="Arial" panose="020B0604020202020204" pitchFamily="34" charset="0"/>
              </a:endParaRPr>
            </a:p>
            <a:p>
              <a:pPr algn="ctr"/>
              <a:r>
                <a:rPr lang="ja-JP" altLang="en-US" sz="1200">
                  <a:solidFill>
                    <a:schemeClr val="bg1"/>
                  </a:solidFill>
                  <a:latin typeface="小塚ゴシック Pro R" pitchFamily="34" charset="-128"/>
                  <a:ea typeface="小塚ゴシック Pro R" pitchFamily="34" charset="-128"/>
                  <a:cs typeface="Arial" panose="020B0604020202020204" pitchFamily="34" charset="0"/>
                </a:rPr>
                <a:t>ライブラリー登録</a:t>
              </a:r>
              <a:endParaRPr lang="ja-JP" altLang="en-US" sz="1400">
                <a:solidFill>
                  <a:schemeClr val="bg1"/>
                </a:solidFill>
                <a:latin typeface="小塚ゴシック Pro R" pitchFamily="34" charset="-128"/>
                <a:ea typeface="小塚ゴシック Pro R" pitchFamily="34" charset="-128"/>
                <a:cs typeface="Arial" panose="020B0604020202020204" pitchFamily="34" charset="0"/>
              </a:endParaRPr>
            </a:p>
          </p:txBody>
        </p:sp>
      </p:grpSp>
      <p:sp>
        <p:nvSpPr>
          <p:cNvPr id="43" name="スライド番号プレースホルダー 1">
            <a:extLst>
              <a:ext uri="{FF2B5EF4-FFF2-40B4-BE49-F238E27FC236}">
                <a16:creationId xmlns:a16="http://schemas.microsoft.com/office/drawing/2014/main" id="{CD926144-DA44-7341-8E41-2E7C943EFB04}"/>
              </a:ext>
            </a:extLst>
          </p:cNvPr>
          <p:cNvSpPr>
            <a:spLocks noGrp="1"/>
          </p:cNvSpPr>
          <p:nvPr>
            <p:ph type="sldNum" sz="quarter" idx="12"/>
          </p:nvPr>
        </p:nvSpPr>
        <p:spPr>
          <a:xfrm>
            <a:off x="8442542" y="6492875"/>
            <a:ext cx="701458" cy="365125"/>
          </a:xfrm>
        </p:spPr>
        <p:txBody>
          <a:bodyPr/>
          <a:lstStyle/>
          <a:p>
            <a:fld id="{4BBE257D-90A5-B740-ABE4-CFCA1A83F317}" type="slidenum">
              <a:rPr kumimoji="1" lang="ja-JP" altLang="en-US" sz="1600" smtClean="0">
                <a:latin typeface="Kozuka Gothic Pro R" panose="020B0400000000000000" pitchFamily="34" charset="-128"/>
                <a:ea typeface="Kozuka Gothic Pro R" panose="020B0400000000000000" pitchFamily="34" charset="-128"/>
              </a:rPr>
              <a:t>4</a:t>
            </a:fld>
            <a:endParaRPr kumimoji="1" lang="ja-JP" altLang="en-US" sz="1600">
              <a:latin typeface="Kozuka Gothic Pro R" panose="020B0400000000000000" pitchFamily="34" charset="-128"/>
              <a:ea typeface="Kozuka Gothic Pro R" panose="020B0400000000000000" pitchFamily="34" charset="-128"/>
            </a:endParaRPr>
          </a:p>
        </p:txBody>
      </p:sp>
      <p:sp>
        <p:nvSpPr>
          <p:cNvPr id="44" name="正方形/長方形 43">
            <a:extLst>
              <a:ext uri="{FF2B5EF4-FFF2-40B4-BE49-F238E27FC236}">
                <a16:creationId xmlns:a16="http://schemas.microsoft.com/office/drawing/2014/main" id="{EF21F8A5-DA3A-CD42-BD39-A1CA23EE1437}"/>
              </a:ext>
            </a:extLst>
          </p:cNvPr>
          <p:cNvSpPr/>
          <p:nvPr/>
        </p:nvSpPr>
        <p:spPr>
          <a:xfrm>
            <a:off x="754379" y="970389"/>
            <a:ext cx="7380389" cy="975908"/>
          </a:xfrm>
          <a:prstGeom prst="rect">
            <a:avLst/>
          </a:prstGeom>
        </p:spPr>
        <p:txBody>
          <a:bodyPr wrap="square">
            <a:spAutoFit/>
          </a:bodyPr>
          <a:lstStyle/>
          <a:p>
            <a:pPr marL="285750" indent="-285750">
              <a:lnSpc>
                <a:spcPts val="1800"/>
              </a:lnSpc>
              <a:buFont typeface="Wingdings" panose="05000000000000000000" pitchFamily="2" charset="2"/>
              <a:buChar char="l"/>
            </a:pPr>
            <a:r>
              <a:rPr lang="en-US" altLang="ja-JP" sz="1200" b="1" dirty="0">
                <a:latin typeface="小塚ゴシック Pro R" pitchFamily="34" charset="-128"/>
                <a:ea typeface="小塚ゴシック Pro R" pitchFamily="34" charset="-128"/>
              </a:rPr>
              <a:t>2021</a:t>
            </a:r>
            <a:r>
              <a:rPr lang="ja-JP" altLang="en-US" sz="1200" b="1" dirty="0">
                <a:latin typeface="小塚ゴシック Pro R" pitchFamily="34" charset="-128"/>
                <a:ea typeface="小塚ゴシック Pro R" pitchFamily="34" charset="-128"/>
              </a:rPr>
              <a:t>年度学振以降</a:t>
            </a:r>
            <a:r>
              <a:rPr lang="ja-JP" altLang="en-US" sz="1200" dirty="0">
                <a:latin typeface="小塚ゴシック Pro R" pitchFamily="34" charset="-128"/>
                <a:ea typeface="小塚ゴシック Pro R" pitchFamily="34" charset="-128"/>
              </a:rPr>
              <a:t>の採択申請書を対象とし、研究種目は問いません。</a:t>
            </a:r>
            <a:endParaRPr lang="en-US" altLang="ja-JP" sz="1200" dirty="0">
              <a:latin typeface="小塚ゴシック Pro R" pitchFamily="34" charset="-128"/>
              <a:ea typeface="小塚ゴシック Pro R" pitchFamily="34" charset="-128"/>
            </a:endParaRPr>
          </a:p>
          <a:p>
            <a:pPr marL="285750" indent="-285750">
              <a:lnSpc>
                <a:spcPct val="120000"/>
              </a:lnSpc>
              <a:buFont typeface="Wingdings" panose="05000000000000000000" pitchFamily="2" charset="2"/>
              <a:buChar char="l"/>
            </a:pPr>
            <a:r>
              <a:rPr lang="ja-JP" altLang="en-US" sz="1200" dirty="0">
                <a:latin typeface="小塚ゴシック Pro R" pitchFamily="34" charset="-128"/>
                <a:ea typeface="小塚ゴシック Pro R" pitchFamily="34" charset="-128"/>
              </a:rPr>
              <a:t>本ライブラリーは、</a:t>
            </a:r>
            <a:r>
              <a:rPr lang="en-US" altLang="ja-JP" sz="1200" dirty="0">
                <a:latin typeface="小塚ゴシック Pro R" pitchFamily="34" charset="-128"/>
                <a:ea typeface="小塚ゴシック Pro R" pitchFamily="34" charset="-128"/>
              </a:rPr>
              <a:t>Office365</a:t>
            </a:r>
            <a:r>
              <a:rPr lang="ja-JP" altLang="en-US" sz="1200" dirty="0">
                <a:latin typeface="小塚ゴシック Pro R" pitchFamily="34" charset="-128"/>
                <a:ea typeface="小塚ゴシック Pro R" pitchFamily="34" charset="-128"/>
              </a:rPr>
              <a:t>アカウントを持つ本学学生が、チームメンバーとして登録されれば、すぐに閲覧することができます。現在の研究との関連を勘案し、</a:t>
            </a:r>
            <a:r>
              <a:rPr lang="ja-JP" altLang="en-US" sz="1200" b="1" dirty="0">
                <a:latin typeface="小塚ゴシック Pro R" pitchFamily="34" charset="-128"/>
                <a:ea typeface="小塚ゴシック Pro R" pitchFamily="34" charset="-128"/>
              </a:rPr>
              <a:t>差支えないもの</a:t>
            </a:r>
            <a:r>
              <a:rPr lang="ja-JP" altLang="en-US" sz="1200" dirty="0">
                <a:latin typeface="小塚ゴシック Pro R" pitchFamily="34" charset="-128"/>
                <a:ea typeface="小塚ゴシック Pro R" pitchFamily="34" charset="-128"/>
              </a:rPr>
              <a:t>でお願いします。</a:t>
            </a:r>
            <a:endParaRPr lang="en-US" altLang="ja-JP" sz="1200" dirty="0">
              <a:latin typeface="小塚ゴシック Pro R" pitchFamily="34" charset="-128"/>
              <a:ea typeface="小塚ゴシック Pro R" pitchFamily="34" charset="-128"/>
            </a:endParaRPr>
          </a:p>
          <a:p>
            <a:pPr marL="285750" indent="-285750">
              <a:lnSpc>
                <a:spcPct val="120000"/>
              </a:lnSpc>
              <a:buFont typeface="Wingdings" panose="05000000000000000000" pitchFamily="2" charset="2"/>
              <a:buChar char="l"/>
            </a:pPr>
            <a:r>
              <a:rPr lang="ja-JP" altLang="en-US" sz="1200" dirty="0">
                <a:latin typeface="小塚ゴシック Pro R" pitchFamily="34" charset="-128"/>
                <a:ea typeface="小塚ゴシック Pro R" pitchFamily="34" charset="-128"/>
              </a:rPr>
              <a:t>指導教員からの許可を取るようお願いします。</a:t>
            </a:r>
          </a:p>
        </p:txBody>
      </p:sp>
      <p:sp>
        <p:nvSpPr>
          <p:cNvPr id="45" name="正方形/長方形 44">
            <a:extLst>
              <a:ext uri="{FF2B5EF4-FFF2-40B4-BE49-F238E27FC236}">
                <a16:creationId xmlns:a16="http://schemas.microsoft.com/office/drawing/2014/main" id="{7A181EC8-06A0-E44F-A17D-AF975F3810B7}"/>
              </a:ext>
            </a:extLst>
          </p:cNvPr>
          <p:cNvSpPr/>
          <p:nvPr/>
        </p:nvSpPr>
        <p:spPr>
          <a:xfrm>
            <a:off x="67341" y="669869"/>
            <a:ext cx="2237449" cy="338554"/>
          </a:xfrm>
          <a:prstGeom prst="rect">
            <a:avLst/>
          </a:prstGeom>
          <a:noFill/>
        </p:spPr>
        <p:txBody>
          <a:bodyPr wrap="square">
            <a:spAutoFit/>
          </a:bodyPr>
          <a:lstStyle/>
          <a:p>
            <a:r>
              <a:rPr lang="ja-JP" altLang="en-US" sz="1600" b="1">
                <a:solidFill>
                  <a:schemeClr val="accent2"/>
                </a:solidFill>
                <a:latin typeface="小塚ゴシック Pro R" pitchFamily="34" charset="-128"/>
                <a:ea typeface="小塚ゴシック Pro R" pitchFamily="34" charset="-128"/>
                <a:cs typeface="Arial" panose="020B0604020202020204" pitchFamily="34" charset="0"/>
              </a:rPr>
              <a:t>■ 対象となる申請書</a:t>
            </a:r>
          </a:p>
        </p:txBody>
      </p:sp>
      <p:pic>
        <p:nvPicPr>
          <p:cNvPr id="1028" name="Picture 4" descr="図書館の司書のイラスト（男性）">
            <a:extLst>
              <a:ext uri="{FF2B5EF4-FFF2-40B4-BE49-F238E27FC236}">
                <a16:creationId xmlns:a16="http://schemas.microsoft.com/office/drawing/2014/main" id="{3A094F26-092C-7244-A0BE-7618D1EEB5D9}"/>
              </a:ext>
            </a:extLst>
          </p:cNvPr>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365574" y="5804744"/>
            <a:ext cx="750626" cy="1014359"/>
          </a:xfrm>
          <a:prstGeom prst="rect">
            <a:avLst/>
          </a:prstGeom>
          <a:noFill/>
          <a:extLst>
            <a:ext uri="{909E8E84-426E-40DD-AFC4-6F175D3DCCD1}">
              <a14:hiddenFill xmlns:a14="http://schemas.microsoft.com/office/drawing/2010/main">
                <a:solidFill>
                  <a:srgbClr val="FFFFFF"/>
                </a:solidFill>
              </a14:hiddenFill>
            </a:ext>
          </a:extLst>
        </p:spPr>
      </p:pic>
      <p:sp>
        <p:nvSpPr>
          <p:cNvPr id="2" name="円形吹き出し 1">
            <a:extLst>
              <a:ext uri="{FF2B5EF4-FFF2-40B4-BE49-F238E27FC236}">
                <a16:creationId xmlns:a16="http://schemas.microsoft.com/office/drawing/2014/main" id="{0ECE8B1D-1DEE-6849-9807-802252368D1C}"/>
              </a:ext>
            </a:extLst>
          </p:cNvPr>
          <p:cNvSpPr/>
          <p:nvPr/>
        </p:nvSpPr>
        <p:spPr>
          <a:xfrm>
            <a:off x="6746764" y="5222389"/>
            <a:ext cx="1921886" cy="897259"/>
          </a:xfrm>
          <a:prstGeom prst="wedgeEllipseCallout">
            <a:avLst>
              <a:gd name="adj1" fmla="val 45844"/>
              <a:gd name="adj2" fmla="val 44686"/>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8C249AFC-ED12-054E-B50C-A72BC011CE1A}"/>
              </a:ext>
            </a:extLst>
          </p:cNvPr>
          <p:cNvSpPr/>
          <p:nvPr/>
        </p:nvSpPr>
        <p:spPr>
          <a:xfrm>
            <a:off x="6746764" y="5455987"/>
            <a:ext cx="2059316" cy="430887"/>
          </a:xfrm>
          <a:prstGeom prst="rect">
            <a:avLst/>
          </a:prstGeom>
        </p:spPr>
        <p:txBody>
          <a:bodyPr wrap="square">
            <a:spAutoFit/>
          </a:bodyPr>
          <a:lstStyle/>
          <a:p>
            <a:pPr>
              <a:buClr>
                <a:schemeClr val="accent5">
                  <a:lumMod val="75000"/>
                </a:schemeClr>
              </a:buClr>
            </a:pPr>
            <a:r>
              <a:rPr lang="ja-JP" altLang="en-US" sz="1100" b="1">
                <a:solidFill>
                  <a:schemeClr val="accent5"/>
                </a:solidFill>
                <a:latin typeface="小塚ゴシック Pro R" pitchFamily="34" charset="-128"/>
                <a:ea typeface="小塚ゴシック Pro R" pitchFamily="34" charset="-128"/>
              </a:rPr>
              <a:t>貴重な採択申請書のご提供、誠にありがとうございます！</a:t>
            </a:r>
          </a:p>
        </p:txBody>
      </p:sp>
      <p:cxnSp>
        <p:nvCxnSpPr>
          <p:cNvPr id="33" name="直線矢印コネクタ 32">
            <a:extLst>
              <a:ext uri="{FF2B5EF4-FFF2-40B4-BE49-F238E27FC236}">
                <a16:creationId xmlns:a16="http://schemas.microsoft.com/office/drawing/2014/main" id="{6BF6FFB8-C879-A947-BE4A-C29B7468D526}"/>
              </a:ext>
            </a:extLst>
          </p:cNvPr>
          <p:cNvCxnSpPr>
            <a:cxnSpLocks/>
          </p:cNvCxnSpPr>
          <p:nvPr/>
        </p:nvCxnSpPr>
        <p:spPr>
          <a:xfrm>
            <a:off x="1266248" y="3352569"/>
            <a:ext cx="0" cy="576000"/>
          </a:xfrm>
          <a:prstGeom prst="straightConnector1">
            <a:avLst/>
          </a:prstGeom>
          <a:ln w="57150">
            <a:solidFill>
              <a:schemeClr val="bg1">
                <a:lumMod val="6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5" name="直線矢印コネクタ 34">
            <a:extLst>
              <a:ext uri="{FF2B5EF4-FFF2-40B4-BE49-F238E27FC236}">
                <a16:creationId xmlns:a16="http://schemas.microsoft.com/office/drawing/2014/main" id="{D632AE2D-3437-6742-BD2D-8B2D2AD35F10}"/>
              </a:ext>
            </a:extLst>
          </p:cNvPr>
          <p:cNvCxnSpPr>
            <a:cxnSpLocks/>
          </p:cNvCxnSpPr>
          <p:nvPr/>
        </p:nvCxnSpPr>
        <p:spPr>
          <a:xfrm>
            <a:off x="1266248" y="4908959"/>
            <a:ext cx="0" cy="576000"/>
          </a:xfrm>
          <a:prstGeom prst="straightConnector1">
            <a:avLst/>
          </a:prstGeom>
          <a:ln w="57150">
            <a:solidFill>
              <a:schemeClr val="bg1">
                <a:lumMod val="65000"/>
              </a:schemeClr>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98F8C8E5-B977-DC45-AE2A-0F36147D028B}"/>
              </a:ext>
            </a:extLst>
          </p:cNvPr>
          <p:cNvCxnSpPr/>
          <p:nvPr/>
        </p:nvCxnSpPr>
        <p:spPr>
          <a:xfrm>
            <a:off x="0" y="525644"/>
            <a:ext cx="9144000" cy="0"/>
          </a:xfrm>
          <a:prstGeom prst="line">
            <a:avLst/>
          </a:prstGeom>
          <a:ln w="38100">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42" name="角丸四角形 41">
            <a:extLst>
              <a:ext uri="{FF2B5EF4-FFF2-40B4-BE49-F238E27FC236}">
                <a16:creationId xmlns:a16="http://schemas.microsoft.com/office/drawing/2014/main" id="{A247D269-E5CE-3A4B-94C1-C5D451B272A8}"/>
              </a:ext>
            </a:extLst>
          </p:cNvPr>
          <p:cNvSpPr/>
          <p:nvPr/>
        </p:nvSpPr>
        <p:spPr>
          <a:xfrm>
            <a:off x="179388" y="2344877"/>
            <a:ext cx="8789248" cy="4247944"/>
          </a:xfrm>
          <a:prstGeom prst="roundRect">
            <a:avLst>
              <a:gd name="adj" fmla="val 2990"/>
            </a:avLst>
          </a:prstGeom>
          <a:noFill/>
          <a:ln w="28575">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小塚ゴシック Pro R" pitchFamily="34" charset="-128"/>
              <a:ea typeface="小塚ゴシック Pro R" pitchFamily="34" charset="-128"/>
            </a:endParaRPr>
          </a:p>
        </p:txBody>
      </p:sp>
      <p:sp>
        <p:nvSpPr>
          <p:cNvPr id="46" name="正方形/長方形 45">
            <a:extLst>
              <a:ext uri="{FF2B5EF4-FFF2-40B4-BE49-F238E27FC236}">
                <a16:creationId xmlns:a16="http://schemas.microsoft.com/office/drawing/2014/main" id="{4491ACA4-20D9-0F4A-A368-B81237375C79}"/>
              </a:ext>
            </a:extLst>
          </p:cNvPr>
          <p:cNvSpPr/>
          <p:nvPr/>
        </p:nvSpPr>
        <p:spPr>
          <a:xfrm>
            <a:off x="2568127" y="3279706"/>
            <a:ext cx="3857722" cy="301878"/>
          </a:xfrm>
          <a:prstGeom prst="rect">
            <a:avLst/>
          </a:prstGeom>
          <a:solidFill>
            <a:schemeClr val="bg1">
              <a:lumMod val="95000"/>
            </a:schemeClr>
          </a:solidFill>
          <a:ln>
            <a:noFill/>
          </a:ln>
        </p:spPr>
        <p:txBody>
          <a:bodyPr wrap="square">
            <a:spAutoFit/>
          </a:bodyPr>
          <a:lstStyle/>
          <a:p>
            <a:pPr>
              <a:lnSpc>
                <a:spcPct val="120000"/>
              </a:lnSpc>
            </a:pPr>
            <a:r>
              <a:rPr lang="ja-JP" altLang="en-US" sz="1200" dirty="0">
                <a:latin typeface="小塚ゴシック Pro R" pitchFamily="34" charset="-128"/>
                <a:ea typeface="小塚ゴシック Pro R" pitchFamily="34" charset="-128"/>
                <a:cs typeface="Arial" panose="020B0604020202020204" pitchFamily="34" charset="0"/>
              </a:rPr>
              <a:t>ご承諾フォーム　</a:t>
            </a:r>
            <a:r>
              <a:rPr lang="en" altLang="ja-JP" sz="1000" dirty="0">
                <a:latin typeface="小塚ゴシック Pro R" pitchFamily="34" charset="-128"/>
                <a:ea typeface="小塚ゴシック Pro R" pitchFamily="34" charset="-128"/>
                <a:cs typeface="Arial" panose="020B0604020202020204" pitchFamily="34" charset="0"/>
              </a:rPr>
              <a:t> </a:t>
            </a:r>
            <a:r>
              <a:rPr lang="en-US" altLang="ja-JP" sz="1000" dirty="0">
                <a:solidFill>
                  <a:srgbClr val="FF0000"/>
                </a:solidFill>
                <a:latin typeface="小塚ゴシック Pro R" pitchFamily="34" charset="-128"/>
                <a:ea typeface="小塚ゴシック Pro R" pitchFamily="34" charset="-128"/>
                <a:cs typeface="Arial" panose="020B0604020202020204" pitchFamily="34" charset="0"/>
                <a:hlinkClick r:id="rId4"/>
              </a:rPr>
              <a:t>https://forms.office.com/r/R0uEcf4iZW</a:t>
            </a:r>
            <a:endParaRPr lang="en" altLang="ja-JP" sz="1000" dirty="0">
              <a:solidFill>
                <a:srgbClr val="FF0000"/>
              </a:solidFill>
              <a:latin typeface="小塚ゴシック Pro R" pitchFamily="34" charset="-128"/>
              <a:ea typeface="小塚ゴシック Pro R" pitchFamily="34" charset="-128"/>
              <a:cs typeface="Arial" panose="020B0604020202020204" pitchFamily="34" charset="0"/>
            </a:endParaRPr>
          </a:p>
        </p:txBody>
      </p:sp>
      <p:sp>
        <p:nvSpPr>
          <p:cNvPr id="50" name="テキスト ボックス 49">
            <a:extLst>
              <a:ext uri="{FF2B5EF4-FFF2-40B4-BE49-F238E27FC236}">
                <a16:creationId xmlns:a16="http://schemas.microsoft.com/office/drawing/2014/main" id="{523FFD76-87E8-0959-C1A6-EBEC6D7FB6E6}"/>
              </a:ext>
            </a:extLst>
          </p:cNvPr>
          <p:cNvSpPr txBox="1"/>
          <p:nvPr/>
        </p:nvSpPr>
        <p:spPr>
          <a:xfrm>
            <a:off x="2167946" y="6202346"/>
            <a:ext cx="5019323" cy="307777"/>
          </a:xfrm>
          <a:prstGeom prst="rect">
            <a:avLst/>
          </a:prstGeom>
          <a:noFill/>
        </p:spPr>
        <p:txBody>
          <a:bodyPr wrap="none" rtlCol="0">
            <a:spAutoFit/>
          </a:bodyPr>
          <a:lstStyle/>
          <a:p>
            <a:pPr marL="342900" indent="-342900">
              <a:buFont typeface="+mj-ea"/>
              <a:buAutoNum type="circleNumDbPlain" startAt="4"/>
            </a:pPr>
            <a:r>
              <a:rPr lang="ja-JP" altLang="en-US" sz="1400">
                <a:latin typeface="小塚ゴシック Pro R" pitchFamily="34" charset="-128"/>
                <a:ea typeface="小塚ゴシック Pro R" pitchFamily="34" charset="-128"/>
                <a:cs typeface="Arial" panose="020B0604020202020204" pitchFamily="34" charset="0"/>
              </a:rPr>
              <a:t>ご了承いただいた後、</a:t>
            </a:r>
            <a:r>
              <a:rPr lang="ja-JP" altLang="en-US" sz="1400" b="1">
                <a:latin typeface="小塚ゴシック Pro R" pitchFamily="34" charset="-128"/>
                <a:ea typeface="小塚ゴシック Pro R" pitchFamily="34" charset="-128"/>
                <a:cs typeface="Arial" panose="020B0604020202020204" pitchFamily="34" charset="0"/>
              </a:rPr>
              <a:t>ライブラリーに登録</a:t>
            </a:r>
            <a:r>
              <a:rPr lang="ja-JP" altLang="en-US" sz="1400">
                <a:latin typeface="小塚ゴシック Pro R" pitchFamily="34" charset="-128"/>
                <a:ea typeface="小塚ゴシック Pro R" pitchFamily="34" charset="-128"/>
                <a:cs typeface="Arial" panose="020B0604020202020204" pitchFamily="34" charset="0"/>
              </a:rPr>
              <a:t>いたします。</a:t>
            </a:r>
            <a:endParaRPr lang="en-US" altLang="ja-JP" sz="1400">
              <a:latin typeface="小塚ゴシック Pro R" pitchFamily="34" charset="-128"/>
              <a:ea typeface="小塚ゴシック Pro R" pitchFamily="34" charset="-128"/>
              <a:cs typeface="Arial" panose="020B0604020202020204" pitchFamily="34" charset="0"/>
            </a:endParaRPr>
          </a:p>
        </p:txBody>
      </p:sp>
    </p:spTree>
    <p:extLst>
      <p:ext uri="{BB962C8B-B14F-4D97-AF65-F5344CB8AC3E}">
        <p14:creationId xmlns:p14="http://schemas.microsoft.com/office/powerpoint/2010/main" val="59139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69E50D6-4024-EC47-A5FB-6885C783FFD3}"/>
              </a:ext>
            </a:extLst>
          </p:cNvPr>
          <p:cNvSpPr>
            <a:spLocks noGrp="1"/>
          </p:cNvSpPr>
          <p:nvPr>
            <p:ph type="sldNum" sz="quarter" idx="12"/>
          </p:nvPr>
        </p:nvSpPr>
        <p:spPr>
          <a:xfrm>
            <a:off x="8442542" y="6492875"/>
            <a:ext cx="701458" cy="365125"/>
          </a:xfrm>
        </p:spPr>
        <p:txBody>
          <a:bodyPr/>
          <a:lstStyle/>
          <a:p>
            <a:fld id="{4BBE257D-90A5-B740-ABE4-CFCA1A83F317}" type="slidenum">
              <a:rPr kumimoji="1" lang="ja-JP" altLang="en-US" sz="1600" smtClean="0">
                <a:latin typeface="Kozuka Gothic Pro R" panose="020B0400000000000000" pitchFamily="34" charset="-128"/>
                <a:ea typeface="Kozuka Gothic Pro R" panose="020B0400000000000000" pitchFamily="34" charset="-128"/>
              </a:rPr>
              <a:t>5</a:t>
            </a:fld>
            <a:endParaRPr kumimoji="1" lang="ja-JP" altLang="en-US" sz="1600">
              <a:latin typeface="Kozuka Gothic Pro R" panose="020B0400000000000000" pitchFamily="34" charset="-128"/>
              <a:ea typeface="Kozuka Gothic Pro R" panose="020B0400000000000000" pitchFamily="34" charset="-128"/>
            </a:endParaRPr>
          </a:p>
        </p:txBody>
      </p:sp>
      <p:sp>
        <p:nvSpPr>
          <p:cNvPr id="12" name="正方形/長方形 11">
            <a:extLst>
              <a:ext uri="{FF2B5EF4-FFF2-40B4-BE49-F238E27FC236}">
                <a16:creationId xmlns:a16="http://schemas.microsoft.com/office/drawing/2014/main" id="{9C754B1B-D88A-B642-A16D-0CD0B43C9DC2}"/>
              </a:ext>
            </a:extLst>
          </p:cNvPr>
          <p:cNvSpPr/>
          <p:nvPr/>
        </p:nvSpPr>
        <p:spPr>
          <a:xfrm>
            <a:off x="883036" y="681981"/>
            <a:ext cx="7559506" cy="1862305"/>
          </a:xfrm>
          <a:prstGeom prst="rect">
            <a:avLst/>
          </a:prstGeom>
        </p:spPr>
        <p:txBody>
          <a:bodyPr wrap="square">
            <a:spAutoFit/>
          </a:bodyPr>
          <a:lstStyle/>
          <a:p>
            <a:pPr>
              <a:lnSpc>
                <a:spcPct val="120000"/>
              </a:lnSpc>
              <a:spcAft>
                <a:spcPts val="600"/>
              </a:spcAft>
            </a:pPr>
            <a:r>
              <a:rPr lang="ja-JP" altLang="en-US" sz="1200" u="sng" dirty="0">
                <a:latin typeface="小塚ゴシック Pro R" pitchFamily="34" charset="-128"/>
                <a:ea typeface="小塚ゴシック Pro R" pitchFamily="34" charset="-128"/>
                <a:cs typeface="Arial" panose="020B0604020202020204" pitchFamily="34" charset="0"/>
              </a:rPr>
              <a:t>ご提供いただいた申請書に関すること</a:t>
            </a:r>
            <a:endParaRPr lang="en-US" altLang="ja-JP" sz="1200" dirty="0">
              <a:latin typeface="小塚ゴシック Pro R" pitchFamily="34" charset="-128"/>
              <a:ea typeface="小塚ゴシック Pro R" pitchFamily="34" charset="-128"/>
              <a:cs typeface="Arial" panose="020B0604020202020204" pitchFamily="34" charset="0"/>
            </a:endParaRPr>
          </a:p>
          <a:p>
            <a:pPr marL="342900" indent="-342900">
              <a:lnSpc>
                <a:spcPct val="12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cs typeface="Arial" panose="020B0604020202020204" pitchFamily="34" charset="0"/>
              </a:rPr>
              <a:t>申請書は</a:t>
            </a:r>
            <a:r>
              <a:rPr lang="en-US" altLang="ja-JP" sz="1200" dirty="0">
                <a:latin typeface="小塚ゴシック Pro R" pitchFamily="34" charset="-128"/>
                <a:ea typeface="小塚ゴシック Pro R" pitchFamily="34" charset="-128"/>
                <a:cs typeface="Arial" panose="020B0604020202020204" pitchFamily="34" charset="0"/>
              </a:rPr>
              <a:t>PhD</a:t>
            </a:r>
            <a:r>
              <a:rPr lang="ja-JP" altLang="en-US" sz="1200" dirty="0">
                <a:latin typeface="小塚ゴシック Pro R" pitchFamily="34" charset="-128"/>
                <a:ea typeface="小塚ゴシック Pro R" pitchFamily="34" charset="-128"/>
                <a:cs typeface="Arial" panose="020B0604020202020204" pitchFamily="34" charset="0"/>
              </a:rPr>
              <a:t>リクルート室が責任を持って管理し、</a:t>
            </a:r>
            <a:r>
              <a:rPr lang="ja-JP" altLang="en-US" sz="1200" b="1" dirty="0">
                <a:latin typeface="小塚ゴシック Pro R" pitchFamily="34" charset="-128"/>
                <a:ea typeface="小塚ゴシック Pro R" pitchFamily="34" charset="-128"/>
                <a:cs typeface="Arial" panose="020B0604020202020204" pitchFamily="34" charset="0"/>
              </a:rPr>
              <a:t>本目的以外には使用しません</a:t>
            </a:r>
            <a:r>
              <a:rPr lang="ja-JP" altLang="en-US" sz="1200" dirty="0">
                <a:latin typeface="小塚ゴシック Pro R" pitchFamily="34" charset="-128"/>
                <a:ea typeface="小塚ゴシック Pro R" pitchFamily="34" charset="-128"/>
                <a:cs typeface="Arial" panose="020B0604020202020204" pitchFamily="34" charset="0"/>
              </a:rPr>
              <a:t>。</a:t>
            </a:r>
            <a:endParaRPr lang="en-US" altLang="ja-JP" sz="1200" dirty="0">
              <a:latin typeface="小塚ゴシック Pro R" pitchFamily="34" charset="-128"/>
              <a:ea typeface="小塚ゴシック Pro R" pitchFamily="34" charset="-128"/>
              <a:cs typeface="Arial" panose="020B0604020202020204" pitchFamily="34" charset="0"/>
            </a:endParaRPr>
          </a:p>
          <a:p>
            <a:pPr marL="342900" indent="-342900">
              <a:lnSpc>
                <a:spcPct val="12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cs typeface="Arial" panose="020B0604020202020204" pitchFamily="34" charset="0"/>
              </a:rPr>
              <a:t>申請書の</a:t>
            </a:r>
            <a:r>
              <a:rPr lang="ja-JP" altLang="en-US" sz="1200" b="1" dirty="0">
                <a:latin typeface="小塚ゴシック Pro R" pitchFamily="34" charset="-128"/>
                <a:ea typeface="小塚ゴシック Pro R" pitchFamily="34" charset="-128"/>
                <a:cs typeface="Arial" panose="020B0604020202020204" pitchFamily="34" charset="0"/>
              </a:rPr>
              <a:t>閲覧可能期間は</a:t>
            </a:r>
            <a:r>
              <a:rPr lang="en-US" altLang="ja-JP" sz="1200" b="1" dirty="0">
                <a:latin typeface="小塚ゴシック Pro R" pitchFamily="34" charset="-128"/>
                <a:ea typeface="小塚ゴシック Pro R" pitchFamily="34" charset="-128"/>
                <a:cs typeface="Arial" panose="020B0604020202020204" pitchFamily="34" charset="0"/>
              </a:rPr>
              <a:t>5</a:t>
            </a:r>
            <a:r>
              <a:rPr lang="ja-JP" altLang="en-US" sz="1200" b="1" dirty="0">
                <a:latin typeface="小塚ゴシック Pro R" pitchFamily="34" charset="-128"/>
                <a:ea typeface="小塚ゴシック Pro R" pitchFamily="34" charset="-128"/>
                <a:cs typeface="Arial" panose="020B0604020202020204" pitchFamily="34" charset="0"/>
              </a:rPr>
              <a:t>年間</a:t>
            </a:r>
            <a:r>
              <a:rPr lang="ja-JP" altLang="en-US" sz="1200" dirty="0">
                <a:latin typeface="小塚ゴシック Pro R" pitchFamily="34" charset="-128"/>
                <a:ea typeface="小塚ゴシック Pro R" pitchFamily="34" charset="-128"/>
                <a:cs typeface="Arial" panose="020B0604020202020204" pitchFamily="34" charset="0"/>
              </a:rPr>
              <a:t>とし、それ以前でも、ご提供者または指導教員の</a:t>
            </a:r>
            <a:r>
              <a:rPr lang="ja-JP" altLang="en-US" sz="1200" b="1" dirty="0">
                <a:latin typeface="小塚ゴシック Pro R" pitchFamily="34" charset="-128"/>
                <a:ea typeface="小塚ゴシック Pro R" pitchFamily="34" charset="-128"/>
                <a:cs typeface="Arial" panose="020B0604020202020204" pitchFamily="34" charset="0"/>
              </a:rPr>
              <a:t>申し出によりいつでもライブラリーから削除</a:t>
            </a:r>
            <a:r>
              <a:rPr lang="ja-JP" altLang="en-US" sz="1200" dirty="0">
                <a:latin typeface="小塚ゴシック Pro R" pitchFamily="34" charset="-128"/>
                <a:ea typeface="小塚ゴシック Pro R" pitchFamily="34" charset="-128"/>
                <a:cs typeface="Arial" panose="020B0604020202020204" pitchFamily="34" charset="0"/>
              </a:rPr>
              <a:t>いたします。</a:t>
            </a:r>
            <a:endParaRPr lang="en-US" altLang="ja-JP" sz="1200" dirty="0">
              <a:latin typeface="小塚ゴシック Pro R" pitchFamily="34" charset="-128"/>
              <a:ea typeface="小塚ゴシック Pro R" pitchFamily="34" charset="-128"/>
              <a:cs typeface="Arial" panose="020B0604020202020204" pitchFamily="34" charset="0"/>
            </a:endParaRPr>
          </a:p>
          <a:p>
            <a:pPr marL="342900" indent="-342900">
              <a:lnSpc>
                <a:spcPct val="120000"/>
              </a:lnSpc>
              <a:spcAft>
                <a:spcPts val="600"/>
              </a:spcAft>
              <a:buFont typeface="Wingdings" pitchFamily="2" charset="2"/>
              <a:buChar char="l"/>
            </a:pPr>
            <a:r>
              <a:rPr lang="ja-JP" altLang="en-US" sz="1200" dirty="0">
                <a:latin typeface="小塚ゴシック Pro R" pitchFamily="34" charset="-128"/>
                <a:ea typeface="小塚ゴシック Pro R" pitchFamily="34" charset="-128"/>
              </a:rPr>
              <a:t>科研費申請書は大学の</a:t>
            </a:r>
            <a:r>
              <a:rPr lang="ja-JP" altLang="en-US" sz="1200" b="1" dirty="0">
                <a:latin typeface="小塚ゴシック Pro R" pitchFamily="34" charset="-128"/>
                <a:ea typeface="小塚ゴシック Pro R" pitchFamily="34" charset="-128"/>
              </a:rPr>
              <a:t>法人文書</a:t>
            </a:r>
            <a:r>
              <a:rPr lang="ja-JP" altLang="en-US" sz="1200" dirty="0">
                <a:latin typeface="小塚ゴシック Pro R" pitchFamily="34" charset="-128"/>
                <a:ea typeface="小塚ゴシック Pro R" pitchFamily="34" charset="-128"/>
              </a:rPr>
              <a:t>として扱われます。本企画に関し</a:t>
            </a:r>
            <a:r>
              <a:rPr lang="ja-JP" altLang="en-US" sz="1200" dirty="0">
                <a:solidFill>
                  <a:srgbClr val="FF0000"/>
                </a:solidFill>
                <a:latin typeface="小塚ゴシック Pro R" pitchFamily="34" charset="-128"/>
                <a:ea typeface="小塚ゴシック Pro R" pitchFamily="34" charset="-128"/>
              </a:rPr>
              <a:t>総務部法規課</a:t>
            </a:r>
            <a:r>
              <a:rPr lang="ja-JP" altLang="en-US" sz="1200" dirty="0">
                <a:latin typeface="小塚ゴシック Pro R" pitchFamily="34" charset="-128"/>
                <a:ea typeface="小塚ゴシック Pro R" pitchFamily="34" charset="-128"/>
              </a:rPr>
              <a:t>に確認したところ、</a:t>
            </a:r>
            <a:br>
              <a:rPr lang="en-US" altLang="ja-JP" sz="1200" dirty="0">
                <a:latin typeface="小塚ゴシック Pro R" pitchFamily="34" charset="-128"/>
                <a:ea typeface="小塚ゴシック Pro R" pitchFamily="34" charset="-128"/>
              </a:rPr>
            </a:br>
            <a:r>
              <a:rPr lang="ja-JP" altLang="en-US" sz="1200" dirty="0">
                <a:latin typeface="小塚ゴシック Pro R" pitchFamily="34" charset="-128"/>
                <a:ea typeface="小塚ゴシック Pro R" pitchFamily="34" charset="-128"/>
              </a:rPr>
              <a:t>学振申請書を公開（提供）するにあたり申請者本人の承諾があれば、特段必要な手続きはないとの</a:t>
            </a:r>
            <a:br>
              <a:rPr lang="en-US" altLang="ja-JP" sz="1200" dirty="0">
                <a:latin typeface="小塚ゴシック Pro R" pitchFamily="34" charset="-128"/>
                <a:ea typeface="小塚ゴシック Pro R" pitchFamily="34" charset="-128"/>
              </a:rPr>
            </a:br>
            <a:r>
              <a:rPr lang="ja-JP" altLang="en-US" sz="1200" dirty="0">
                <a:latin typeface="小塚ゴシック Pro R" pitchFamily="34" charset="-128"/>
                <a:ea typeface="小塚ゴシック Pro R" pitchFamily="34" charset="-128"/>
              </a:rPr>
              <a:t>回答を得ています。</a:t>
            </a:r>
            <a:endParaRPr lang="en-US" altLang="ja-JP" sz="1200" dirty="0">
              <a:latin typeface="小塚ゴシック Pro R" pitchFamily="34" charset="-128"/>
              <a:ea typeface="小塚ゴシック Pro R" pitchFamily="34" charset="-128"/>
            </a:endParaRPr>
          </a:p>
        </p:txBody>
      </p:sp>
      <p:sp>
        <p:nvSpPr>
          <p:cNvPr id="21" name="タイトル 1">
            <a:extLst>
              <a:ext uri="{FF2B5EF4-FFF2-40B4-BE49-F238E27FC236}">
                <a16:creationId xmlns:a16="http://schemas.microsoft.com/office/drawing/2014/main" id="{58CBC463-1009-1C48-BB4A-7A94A59C4207}"/>
              </a:ext>
            </a:extLst>
          </p:cNvPr>
          <p:cNvSpPr txBox="1">
            <a:spLocks/>
          </p:cNvSpPr>
          <p:nvPr/>
        </p:nvSpPr>
        <p:spPr>
          <a:xfrm>
            <a:off x="-3710" y="8816"/>
            <a:ext cx="4398287" cy="537074"/>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marL="457200" indent="-457200" algn="l">
              <a:lnSpc>
                <a:spcPct val="120000"/>
              </a:lnSpc>
              <a:buFont typeface="+mj-lt"/>
              <a:buAutoNum type="arabicPeriod" startAt="4"/>
            </a:pPr>
            <a:r>
              <a:rPr lang="ja-JP" altLang="en-US" sz="2400">
                <a:latin typeface="小塚ゴシック Pro R" pitchFamily="34" charset="-128"/>
                <a:ea typeface="小塚ゴシック Pro R" pitchFamily="34" charset="-128"/>
              </a:rPr>
              <a:t>運用ルール</a:t>
            </a:r>
          </a:p>
        </p:txBody>
      </p:sp>
      <p:sp>
        <p:nvSpPr>
          <p:cNvPr id="9" name="正方形/長方形 8">
            <a:extLst>
              <a:ext uri="{FF2B5EF4-FFF2-40B4-BE49-F238E27FC236}">
                <a16:creationId xmlns:a16="http://schemas.microsoft.com/office/drawing/2014/main" id="{E5E03B76-419D-9D4F-A2E9-877D690A5815}"/>
              </a:ext>
            </a:extLst>
          </p:cNvPr>
          <p:cNvSpPr/>
          <p:nvPr/>
        </p:nvSpPr>
        <p:spPr>
          <a:xfrm>
            <a:off x="883035" y="2633866"/>
            <a:ext cx="7677305" cy="1022459"/>
          </a:xfrm>
          <a:prstGeom prst="rect">
            <a:avLst/>
          </a:prstGeom>
        </p:spPr>
        <p:txBody>
          <a:bodyPr wrap="square">
            <a:spAutoFit/>
          </a:bodyPr>
          <a:lstStyle/>
          <a:p>
            <a:pPr>
              <a:lnSpc>
                <a:spcPct val="120000"/>
              </a:lnSpc>
              <a:spcAft>
                <a:spcPts val="600"/>
              </a:spcAft>
            </a:pPr>
            <a:r>
              <a:rPr lang="ja-JP" altLang="en-US" sz="1200" u="sng">
                <a:latin typeface="小塚ゴシック Pro R" pitchFamily="34" charset="-128"/>
                <a:ea typeface="小塚ゴシック Pro R" pitchFamily="34" charset="-128"/>
                <a:cs typeface="Arial" panose="020B0604020202020204" pitchFamily="34" charset="0"/>
              </a:rPr>
              <a:t>本ライブラリー全般に関すること</a:t>
            </a:r>
            <a:endParaRPr lang="en-US" altLang="ja-JP" sz="1200">
              <a:solidFill>
                <a:srgbClr val="FF0000"/>
              </a:solidFill>
              <a:latin typeface="小塚ゴシック Pro R" pitchFamily="34" charset="-128"/>
              <a:ea typeface="小塚ゴシック Pro R" pitchFamily="34" charset="-128"/>
              <a:cs typeface="Arial" panose="020B0604020202020204" pitchFamily="34" charset="0"/>
            </a:endParaRPr>
          </a:p>
          <a:p>
            <a:pPr marL="360363" indent="-360363">
              <a:lnSpc>
                <a:spcPct val="120000"/>
              </a:lnSpc>
              <a:spcAft>
                <a:spcPts val="600"/>
              </a:spcAft>
              <a:buFont typeface="Wingdings" pitchFamily="2" charset="2"/>
              <a:buChar char="l"/>
            </a:pPr>
            <a:r>
              <a:rPr lang="ja-JP" altLang="en-US" sz="1200">
                <a:latin typeface="小塚ゴシック Pro R" pitchFamily="34" charset="-128"/>
                <a:ea typeface="小塚ゴシック Pro R" pitchFamily="34" charset="-128"/>
                <a:cs typeface="Arial" panose="020B0604020202020204" pitchFamily="34" charset="0"/>
              </a:rPr>
              <a:t>本ライブラリーは</a:t>
            </a:r>
            <a:r>
              <a:rPr lang="en-US" altLang="ja-JP" sz="1200">
                <a:latin typeface="小塚ゴシック Pro R" pitchFamily="34" charset="-128"/>
                <a:ea typeface="小塚ゴシック Pro R" pitchFamily="34" charset="-128"/>
                <a:cs typeface="Arial" panose="020B0604020202020204" pitchFamily="34" charset="0"/>
              </a:rPr>
              <a:t>Teams</a:t>
            </a:r>
            <a:r>
              <a:rPr lang="ja-JP" altLang="en-US" sz="1200">
                <a:latin typeface="小塚ゴシック Pro R" pitchFamily="34" charset="-128"/>
                <a:ea typeface="小塚ゴシック Pro R" pitchFamily="34" charset="-128"/>
                <a:cs typeface="Arial" panose="020B0604020202020204" pitchFamily="34" charset="0"/>
              </a:rPr>
              <a:t>内に本ライブラリーのチームを設置し、そのチームメンバーになることで閲覧できるしくみとなっています。従い、ツールの性格上以下の特性があり、その</a:t>
            </a:r>
            <a:r>
              <a:rPr lang="ja-JP" altLang="en-US" sz="1200" b="1">
                <a:latin typeface="小塚ゴシック Pro R" pitchFamily="34" charset="-128"/>
                <a:ea typeface="小塚ゴシック Pro R" pitchFamily="34" charset="-128"/>
                <a:cs typeface="Arial" panose="020B0604020202020204" pitchFamily="34" charset="0"/>
              </a:rPr>
              <a:t>特性を利用した運用</a:t>
            </a:r>
            <a:r>
              <a:rPr lang="ja-JP" altLang="en-US" sz="1200">
                <a:latin typeface="小塚ゴシック Pro R" pitchFamily="34" charset="-128"/>
                <a:ea typeface="小塚ゴシック Pro R" pitchFamily="34" charset="-128"/>
                <a:cs typeface="Arial" panose="020B0604020202020204" pitchFamily="34" charset="0"/>
              </a:rPr>
              <a:t>を</a:t>
            </a:r>
            <a:br>
              <a:rPr lang="en-US" altLang="ja-JP" sz="1200">
                <a:latin typeface="小塚ゴシック Pro R" pitchFamily="34" charset="-128"/>
                <a:ea typeface="小塚ゴシック Pro R" pitchFamily="34" charset="-128"/>
                <a:cs typeface="Arial" panose="020B0604020202020204" pitchFamily="34" charset="0"/>
              </a:rPr>
            </a:br>
            <a:r>
              <a:rPr lang="ja-JP" altLang="en-US" sz="1200">
                <a:latin typeface="小塚ゴシック Pro R" pitchFamily="34" charset="-128"/>
                <a:ea typeface="小塚ゴシック Pro R" pitchFamily="34" charset="-128"/>
                <a:cs typeface="Arial" panose="020B0604020202020204" pitchFamily="34" charset="0"/>
              </a:rPr>
              <a:t>行いますこと、予めご了承ください。</a:t>
            </a:r>
            <a:endParaRPr lang="en-US" altLang="ja-JP" sz="1200">
              <a:latin typeface="小塚ゴシック Pro R" pitchFamily="34" charset="-128"/>
              <a:ea typeface="小塚ゴシック Pro R" pitchFamily="34" charset="-128"/>
              <a:cs typeface="Arial" panose="020B0604020202020204" pitchFamily="34" charset="0"/>
            </a:endParaRPr>
          </a:p>
        </p:txBody>
      </p:sp>
      <p:sp>
        <p:nvSpPr>
          <p:cNvPr id="10" name="正方形/長方形 9">
            <a:extLst>
              <a:ext uri="{FF2B5EF4-FFF2-40B4-BE49-F238E27FC236}">
                <a16:creationId xmlns:a16="http://schemas.microsoft.com/office/drawing/2014/main" id="{4A274E8D-955C-974A-A5F6-C24C3917AB05}"/>
              </a:ext>
            </a:extLst>
          </p:cNvPr>
          <p:cNvSpPr/>
          <p:nvPr/>
        </p:nvSpPr>
        <p:spPr>
          <a:xfrm>
            <a:off x="1233235" y="5654131"/>
            <a:ext cx="7209307" cy="249299"/>
          </a:xfrm>
          <a:prstGeom prst="rect">
            <a:avLst/>
          </a:prstGeom>
        </p:spPr>
        <p:txBody>
          <a:bodyPr wrap="square">
            <a:spAutoFit/>
          </a:bodyPr>
          <a:lstStyle/>
          <a:p>
            <a:pPr>
              <a:lnSpc>
                <a:spcPct val="120000"/>
              </a:lnSpc>
            </a:pPr>
            <a:r>
              <a:rPr lang="ja-JP" altLang="en-US" sz="1000">
                <a:latin typeface="小塚ゴシック Pro R" pitchFamily="34" charset="-128"/>
                <a:ea typeface="小塚ゴシック Pro R" pitchFamily="34" charset="-128"/>
                <a:cs typeface="Arial" panose="020B0604020202020204" pitchFamily="34" charset="0"/>
              </a:rPr>
              <a:t>参考：情報セキュリティーポリシー関係（学内限定）</a:t>
            </a:r>
            <a:r>
              <a:rPr lang="en" altLang="ja-JP" sz="1000">
                <a:latin typeface="小塚ゴシック Pro R" pitchFamily="34" charset="-128"/>
                <a:ea typeface="小塚ゴシック Pro R" pitchFamily="34" charset="-128"/>
                <a:cs typeface="Arial" panose="020B0604020202020204" pitchFamily="34" charset="0"/>
                <a:hlinkClick r:id="rId3">
                  <a:extLst>
                    <a:ext uri="{A12FA001-AC4F-418D-AE19-62706E023703}">
                      <ahyp:hlinkClr xmlns:ahyp="http://schemas.microsoft.com/office/drawing/2018/hyperlinkcolor" val="tx"/>
                    </a:ext>
                  </a:extLst>
                </a:hlinkClick>
              </a:rPr>
              <a:t>https://www.niigata-u.ac.jp/staff/system-guide/security/</a:t>
            </a:r>
            <a:endParaRPr lang="en" altLang="ja-JP" sz="1000">
              <a:latin typeface="小塚ゴシック Pro R" pitchFamily="34" charset="-128"/>
              <a:ea typeface="小塚ゴシック Pro R" pitchFamily="34" charset="-128"/>
              <a:cs typeface="Arial" panose="020B0604020202020204" pitchFamily="34" charset="0"/>
            </a:endParaRPr>
          </a:p>
        </p:txBody>
      </p:sp>
      <p:sp>
        <p:nvSpPr>
          <p:cNvPr id="16" name="正方形/長方形 15">
            <a:extLst>
              <a:ext uri="{FF2B5EF4-FFF2-40B4-BE49-F238E27FC236}">
                <a16:creationId xmlns:a16="http://schemas.microsoft.com/office/drawing/2014/main" id="{E56F80FE-7999-2C43-A1F0-B256C92BFECC}"/>
              </a:ext>
            </a:extLst>
          </p:cNvPr>
          <p:cNvSpPr/>
          <p:nvPr/>
        </p:nvSpPr>
        <p:spPr>
          <a:xfrm>
            <a:off x="883036" y="6137479"/>
            <a:ext cx="7559506" cy="502317"/>
          </a:xfrm>
          <a:prstGeom prst="rect">
            <a:avLst/>
          </a:prstGeom>
          <a:ln>
            <a:solidFill>
              <a:schemeClr val="tx1"/>
            </a:solidFill>
          </a:ln>
        </p:spPr>
        <p:txBody>
          <a:bodyPr wrap="square">
            <a:spAutoFit/>
          </a:bodyPr>
          <a:lstStyle/>
          <a:p>
            <a:pPr>
              <a:lnSpc>
                <a:spcPct val="120000"/>
              </a:lnSpc>
            </a:pPr>
            <a:r>
              <a:rPr lang="ja-JP" altLang="en-US" sz="1200">
                <a:latin typeface="小塚ゴシック Pro R" pitchFamily="34" charset="-128"/>
                <a:ea typeface="小塚ゴシック Pro R" pitchFamily="34" charset="-128"/>
                <a:cs typeface="Arial" panose="020B0604020202020204" pitchFamily="34" charset="0"/>
              </a:rPr>
              <a:t>本ライブラリーの運用においては、大学の情報セキュリティーや文書の格付け規程等、関連するルール・</a:t>
            </a:r>
            <a:br>
              <a:rPr lang="en-US" altLang="ja-JP" sz="1200">
                <a:latin typeface="小塚ゴシック Pro R" pitchFamily="34" charset="-128"/>
                <a:ea typeface="小塚ゴシック Pro R" pitchFamily="34" charset="-128"/>
                <a:cs typeface="Arial" panose="020B0604020202020204" pitchFamily="34" charset="0"/>
              </a:rPr>
            </a:br>
            <a:r>
              <a:rPr lang="ja-JP" altLang="en-US" sz="1200">
                <a:latin typeface="小塚ゴシック Pro R" pitchFamily="34" charset="-128"/>
                <a:ea typeface="小塚ゴシック Pro R" pitchFamily="34" charset="-128"/>
                <a:cs typeface="Arial" panose="020B0604020202020204" pitchFamily="34" charset="0"/>
              </a:rPr>
              <a:t>規程を遵守し、それらが改訂された場合は、適切に運用の見直しを行います。</a:t>
            </a:r>
            <a:endParaRPr lang="en-US" altLang="ja-JP" sz="1200">
              <a:latin typeface="小塚ゴシック Pro R" pitchFamily="34" charset="-128"/>
              <a:ea typeface="小塚ゴシック Pro R" pitchFamily="34" charset="-128"/>
              <a:cs typeface="Arial" panose="020B0604020202020204" pitchFamily="34" charset="0"/>
            </a:endParaRPr>
          </a:p>
        </p:txBody>
      </p:sp>
      <p:cxnSp>
        <p:nvCxnSpPr>
          <p:cNvPr id="14" name="直線コネクタ 13">
            <a:extLst>
              <a:ext uri="{FF2B5EF4-FFF2-40B4-BE49-F238E27FC236}">
                <a16:creationId xmlns:a16="http://schemas.microsoft.com/office/drawing/2014/main" id="{B1A364CC-8B25-9E43-A36A-A7240D6BF45D}"/>
              </a:ext>
            </a:extLst>
          </p:cNvPr>
          <p:cNvCxnSpPr/>
          <p:nvPr/>
        </p:nvCxnSpPr>
        <p:spPr>
          <a:xfrm>
            <a:off x="0" y="525644"/>
            <a:ext cx="9144000" cy="0"/>
          </a:xfrm>
          <a:prstGeom prst="line">
            <a:avLst/>
          </a:prstGeom>
          <a:ln w="38100">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11" name="正方形/長方形 10">
            <a:extLst>
              <a:ext uri="{FF2B5EF4-FFF2-40B4-BE49-F238E27FC236}">
                <a16:creationId xmlns:a16="http://schemas.microsoft.com/office/drawing/2014/main" id="{BDBBB91D-0A73-1D4B-8751-42E1C628CF72}"/>
              </a:ext>
            </a:extLst>
          </p:cNvPr>
          <p:cNvSpPr/>
          <p:nvPr/>
        </p:nvSpPr>
        <p:spPr>
          <a:xfrm>
            <a:off x="1233235" y="3637822"/>
            <a:ext cx="7382128" cy="966547"/>
          </a:xfrm>
          <a:prstGeom prst="rect">
            <a:avLst/>
          </a:prstGeom>
        </p:spPr>
        <p:txBody>
          <a:bodyPr wrap="square">
            <a:spAutoFit/>
          </a:bodyPr>
          <a:lstStyle/>
          <a:p>
            <a:pPr>
              <a:lnSpc>
                <a:spcPct val="120000"/>
              </a:lnSpc>
            </a:pPr>
            <a:r>
              <a:rPr lang="ja-JP" altLang="en-US" sz="1200">
                <a:latin typeface="小塚ゴシック Pro R" pitchFamily="34" charset="-128"/>
                <a:ea typeface="小塚ゴシック Pro R" pitchFamily="34" charset="-128"/>
                <a:cs typeface="Arial" panose="020B0604020202020204" pitchFamily="34" charset="0"/>
              </a:rPr>
              <a:t>・チームの所有者（</a:t>
            </a:r>
            <a:r>
              <a:rPr lang="en-US" altLang="ja-JP" sz="1200">
                <a:latin typeface="小塚ゴシック Pro R" pitchFamily="34" charset="-128"/>
                <a:ea typeface="小塚ゴシック Pro R" pitchFamily="34" charset="-128"/>
                <a:cs typeface="Arial" panose="020B0604020202020204" pitchFamily="34" charset="0"/>
              </a:rPr>
              <a:t>PhD</a:t>
            </a:r>
            <a:r>
              <a:rPr lang="ja-JP" altLang="en-US" sz="1200">
                <a:latin typeface="小塚ゴシック Pro R" pitchFamily="34" charset="-128"/>
                <a:ea typeface="小塚ゴシック Pro R" pitchFamily="34" charset="-128"/>
                <a:cs typeface="Arial" panose="020B0604020202020204" pitchFamily="34" charset="0"/>
              </a:rPr>
              <a:t>リクルート室）およびチーム参加者全員が、</a:t>
            </a:r>
            <a:r>
              <a:rPr lang="ja-JP" altLang="en-US" sz="1200" b="1">
                <a:latin typeface="小塚ゴシック Pro R" pitchFamily="34" charset="-128"/>
                <a:ea typeface="小塚ゴシック Pro R" pitchFamily="34" charset="-128"/>
                <a:cs typeface="Arial" panose="020B0604020202020204" pitchFamily="34" charset="0"/>
              </a:rPr>
              <a:t>誰がチームに参加しているか確認</a:t>
            </a:r>
            <a:endParaRPr lang="en-US" altLang="ja-JP" sz="1200" b="1">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200" b="1">
                <a:latin typeface="小塚ゴシック Pro R" pitchFamily="34" charset="-128"/>
                <a:ea typeface="小塚ゴシック Pro R" pitchFamily="34" charset="-128"/>
                <a:cs typeface="Arial" panose="020B0604020202020204" pitchFamily="34" charset="0"/>
              </a:rPr>
              <a:t>　可能</a:t>
            </a:r>
            <a:r>
              <a:rPr lang="ja-JP" altLang="en-US" sz="1200">
                <a:latin typeface="小塚ゴシック Pro R" pitchFamily="34" charset="-128"/>
                <a:ea typeface="小塚ゴシック Pro R" pitchFamily="34" charset="-128"/>
                <a:cs typeface="Arial" panose="020B0604020202020204" pitchFamily="34" charset="0"/>
              </a:rPr>
              <a:t>ですが、</a:t>
            </a:r>
            <a:r>
              <a:rPr lang="ja-JP" altLang="en-US" sz="1200" b="1">
                <a:latin typeface="小塚ゴシック Pro R" pitchFamily="34" charset="-128"/>
                <a:ea typeface="小塚ゴシック Pro R" pitchFamily="34" charset="-128"/>
                <a:cs typeface="Arial" panose="020B0604020202020204" pitchFamily="34" charset="0"/>
              </a:rPr>
              <a:t>誰がどの申請書を閲覧したかは記録されません</a:t>
            </a:r>
            <a:r>
              <a:rPr lang="ja-JP" altLang="en-US" sz="1200">
                <a:latin typeface="小塚ゴシック Pro R" pitchFamily="34" charset="-128"/>
                <a:ea typeface="小塚ゴシック Pro R" pitchFamily="34" charset="-128"/>
                <a:cs typeface="Arial" panose="020B0604020202020204" pitchFamily="34" charset="0"/>
              </a:rPr>
              <a:t>。</a:t>
            </a:r>
            <a:endParaRPr lang="en-US" altLang="ja-JP" sz="120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200">
                <a:latin typeface="小塚ゴシック Pro R" pitchFamily="34" charset="-128"/>
                <a:ea typeface="小塚ゴシック Pro R" pitchFamily="34" charset="-128"/>
                <a:cs typeface="Arial" panose="020B0604020202020204" pitchFamily="34" charset="0"/>
              </a:rPr>
              <a:t>・申請書ごとに</a:t>
            </a:r>
            <a:r>
              <a:rPr lang="ja-JP" altLang="en-US" sz="1200" b="1">
                <a:latin typeface="小塚ゴシック Pro R" pitchFamily="34" charset="-128"/>
                <a:ea typeface="小塚ゴシック Pro R" pitchFamily="34" charset="-128"/>
                <a:cs typeface="Arial" panose="020B0604020202020204" pitchFamily="34" charset="0"/>
              </a:rPr>
              <a:t>「閲覧回数」と「閲覧人数」が表示される</a:t>
            </a:r>
            <a:r>
              <a:rPr lang="ja-JP" altLang="en-US" sz="1200">
                <a:latin typeface="小塚ゴシック Pro R" pitchFamily="34" charset="-128"/>
                <a:ea typeface="小塚ゴシック Pro R" pitchFamily="34" charset="-128"/>
                <a:cs typeface="Arial" panose="020B0604020202020204" pitchFamily="34" charset="0"/>
              </a:rPr>
              <a:t>機能があります。</a:t>
            </a:r>
            <a:endParaRPr lang="en-US" altLang="ja-JP" sz="1200">
              <a:latin typeface="小塚ゴシック Pro R" pitchFamily="34" charset="-128"/>
              <a:ea typeface="小塚ゴシック Pro R" pitchFamily="34" charset="-128"/>
              <a:cs typeface="Arial" panose="020B0604020202020204" pitchFamily="34" charset="0"/>
            </a:endParaRPr>
          </a:p>
          <a:p>
            <a:pPr>
              <a:lnSpc>
                <a:spcPct val="120000"/>
              </a:lnSpc>
            </a:pPr>
            <a:r>
              <a:rPr lang="ja-JP" altLang="en-US" sz="1200">
                <a:latin typeface="小塚ゴシック Pro R" pitchFamily="34" charset="-128"/>
                <a:ea typeface="小塚ゴシック Pro R" pitchFamily="34" charset="-128"/>
                <a:cs typeface="Arial" panose="020B0604020202020204" pitchFamily="34" charset="0"/>
              </a:rPr>
              <a:t>　管理者は、この機能を使用して</a:t>
            </a:r>
            <a:r>
              <a:rPr lang="ja-JP" altLang="en-US" sz="1200" b="1">
                <a:latin typeface="小塚ゴシック Pro R" pitchFamily="34" charset="-128"/>
                <a:ea typeface="小塚ゴシック Pro R" pitchFamily="34" charset="-128"/>
                <a:cs typeface="Arial" panose="020B0604020202020204" pitchFamily="34" charset="0"/>
              </a:rPr>
              <a:t>定期的に利用状況を把握</a:t>
            </a:r>
            <a:r>
              <a:rPr lang="ja-JP" altLang="en-US" sz="1200">
                <a:latin typeface="小塚ゴシック Pro R" pitchFamily="34" charset="-128"/>
                <a:ea typeface="小塚ゴシック Pro R" pitchFamily="34" charset="-128"/>
                <a:cs typeface="Arial" panose="020B0604020202020204" pitchFamily="34" charset="0"/>
              </a:rPr>
              <a:t>します。</a:t>
            </a:r>
            <a:endParaRPr lang="en-US" altLang="ja-JP" sz="1200">
              <a:latin typeface="小塚ゴシック Pro R" pitchFamily="34" charset="-128"/>
              <a:ea typeface="小塚ゴシック Pro R" pitchFamily="34" charset="-128"/>
              <a:cs typeface="Arial" panose="020B0604020202020204" pitchFamily="34" charset="0"/>
            </a:endParaRPr>
          </a:p>
        </p:txBody>
      </p:sp>
      <p:sp>
        <p:nvSpPr>
          <p:cNvPr id="13" name="正方形/長方形 12">
            <a:extLst>
              <a:ext uri="{FF2B5EF4-FFF2-40B4-BE49-F238E27FC236}">
                <a16:creationId xmlns:a16="http://schemas.microsoft.com/office/drawing/2014/main" id="{6D272263-297A-D146-8CE2-843EFA2A02B9}"/>
              </a:ext>
            </a:extLst>
          </p:cNvPr>
          <p:cNvSpPr/>
          <p:nvPr/>
        </p:nvSpPr>
        <p:spPr>
          <a:xfrm>
            <a:off x="883035" y="4630559"/>
            <a:ext cx="7909706" cy="280718"/>
          </a:xfrm>
          <a:prstGeom prst="rect">
            <a:avLst/>
          </a:prstGeom>
        </p:spPr>
        <p:txBody>
          <a:bodyPr wrap="square">
            <a:spAutoFit/>
          </a:bodyPr>
          <a:lstStyle/>
          <a:p>
            <a:pPr marL="171450" indent="-171450">
              <a:lnSpc>
                <a:spcPct val="120000"/>
              </a:lnSpc>
              <a:spcAft>
                <a:spcPts val="600"/>
              </a:spcAft>
              <a:buFont typeface="Wingdings" pitchFamily="2" charset="2"/>
              <a:buChar char="l"/>
            </a:pPr>
            <a:r>
              <a:rPr lang="ja-JP" altLang="en-US" sz="1200">
                <a:latin typeface="小塚ゴシック Pro R" pitchFamily="34" charset="-128"/>
                <a:ea typeface="小塚ゴシック Pro R" pitchFamily="34" charset="-128"/>
                <a:cs typeface="Arial" panose="020B0604020202020204" pitchFamily="34" charset="0"/>
              </a:rPr>
              <a:t>本ライブラリーは、本学の</a:t>
            </a:r>
            <a:r>
              <a:rPr lang="ja-JP" altLang="en-US" sz="1200" b="1">
                <a:latin typeface="小塚ゴシック Pro R" pitchFamily="34" charset="-128"/>
                <a:ea typeface="小塚ゴシック Pro R" pitchFamily="34" charset="-128"/>
                <a:cs typeface="Arial" panose="020B0604020202020204" pitchFamily="34" charset="0"/>
              </a:rPr>
              <a:t>「データセンター・クラウドサービス利用ガイドライン」</a:t>
            </a:r>
            <a:r>
              <a:rPr lang="ja-JP" altLang="en-US" sz="1200">
                <a:latin typeface="小塚ゴシック Pro R" pitchFamily="34" charset="-128"/>
                <a:ea typeface="小塚ゴシック Pro R" pitchFamily="34" charset="-128"/>
                <a:cs typeface="Arial" panose="020B0604020202020204" pitchFamily="34" charset="0"/>
              </a:rPr>
              <a:t>に則して運用します。</a:t>
            </a:r>
            <a:endParaRPr lang="en-US" altLang="ja-JP" sz="1200">
              <a:latin typeface="小塚ゴシック Pro R" pitchFamily="34" charset="-128"/>
              <a:ea typeface="小塚ゴシック Pro R" pitchFamily="34" charset="-128"/>
              <a:cs typeface="Arial" panose="020B0604020202020204" pitchFamily="34" charset="0"/>
            </a:endParaRPr>
          </a:p>
        </p:txBody>
      </p:sp>
      <p:sp>
        <p:nvSpPr>
          <p:cNvPr id="15" name="正方形/長方形 14">
            <a:extLst>
              <a:ext uri="{FF2B5EF4-FFF2-40B4-BE49-F238E27FC236}">
                <a16:creationId xmlns:a16="http://schemas.microsoft.com/office/drawing/2014/main" id="{421C8644-2A90-CE4E-9A33-386A39963217}"/>
              </a:ext>
            </a:extLst>
          </p:cNvPr>
          <p:cNvSpPr/>
          <p:nvPr/>
        </p:nvSpPr>
        <p:spPr>
          <a:xfrm>
            <a:off x="1132026" y="4897411"/>
            <a:ext cx="7909706" cy="723916"/>
          </a:xfrm>
          <a:prstGeom prst="rect">
            <a:avLst/>
          </a:prstGeom>
        </p:spPr>
        <p:txBody>
          <a:bodyPr wrap="square">
            <a:spAutoFit/>
          </a:bodyPr>
          <a:lstStyle/>
          <a:p>
            <a:pPr>
              <a:lnSpc>
                <a:spcPct val="120000"/>
              </a:lnSpc>
              <a:spcAft>
                <a:spcPts val="600"/>
              </a:spcAft>
            </a:pPr>
            <a:r>
              <a:rPr lang="ja-JP" altLang="en-US" sz="1200">
                <a:latin typeface="小塚ゴシック Pro R" pitchFamily="34" charset="-128"/>
                <a:ea typeface="小塚ゴシック Pro R" pitchFamily="34" charset="-128"/>
                <a:cs typeface="Arial" panose="020B0604020202020204" pitchFamily="34" charset="0"/>
              </a:rPr>
              <a:t>・使用する</a:t>
            </a:r>
            <a:r>
              <a:rPr lang="en-US" altLang="ja-JP" sz="1200">
                <a:latin typeface="小塚ゴシック Pro R" pitchFamily="34" charset="-128"/>
                <a:ea typeface="小塚ゴシック Pro R" pitchFamily="34" charset="-128"/>
                <a:cs typeface="Arial" panose="020B0604020202020204" pitchFamily="34" charset="0"/>
              </a:rPr>
              <a:t>Microsoft SharePoint Online</a:t>
            </a:r>
            <a:r>
              <a:rPr lang="ja-JP" altLang="en-US" sz="1200">
                <a:latin typeface="小塚ゴシック Pro R" pitchFamily="34" charset="-128"/>
                <a:ea typeface="小塚ゴシック Pro R" pitchFamily="34" charset="-128"/>
                <a:cs typeface="Arial" panose="020B0604020202020204" pitchFamily="34" charset="0"/>
              </a:rPr>
              <a:t>（</a:t>
            </a:r>
            <a:r>
              <a:rPr lang="en-US" altLang="ja-JP" sz="1200">
                <a:latin typeface="小塚ゴシック Pro R" pitchFamily="34" charset="-128"/>
                <a:ea typeface="小塚ゴシック Pro R" pitchFamily="34" charset="-128"/>
                <a:cs typeface="Arial" panose="020B0604020202020204" pitchFamily="34" charset="0"/>
              </a:rPr>
              <a:t>OneDrive for Business</a:t>
            </a:r>
            <a:r>
              <a:rPr lang="ja-JP" altLang="en-US" sz="1200">
                <a:latin typeface="小塚ゴシック Pro R" pitchFamily="34" charset="-128"/>
                <a:ea typeface="小塚ゴシック Pro R" pitchFamily="34" charset="-128"/>
                <a:cs typeface="Arial" panose="020B0604020202020204" pitchFamily="34" charset="0"/>
              </a:rPr>
              <a:t>）は、別表</a:t>
            </a:r>
            <a:r>
              <a:rPr lang="en-US" altLang="ja-JP" sz="1200">
                <a:latin typeface="小塚ゴシック Pro R" pitchFamily="34" charset="-128"/>
                <a:ea typeface="小塚ゴシック Pro R" pitchFamily="34" charset="-128"/>
                <a:cs typeface="Arial" panose="020B0604020202020204" pitchFamily="34" charset="0"/>
              </a:rPr>
              <a:t>2</a:t>
            </a:r>
            <a:r>
              <a:rPr lang="ja-JP" altLang="en-US" sz="1200" b="1">
                <a:latin typeface="小塚ゴシック Pro R" pitchFamily="34" charset="-128"/>
                <a:ea typeface="小塚ゴシック Pro R" pitchFamily="34" charset="-128"/>
                <a:cs typeface="Arial" panose="020B0604020202020204" pitchFamily="34" charset="0"/>
              </a:rPr>
              <a:t>ホワイトリスト</a:t>
            </a:r>
            <a:r>
              <a:rPr lang="ja-JP" altLang="en-US" sz="1200">
                <a:latin typeface="小塚ゴシック Pro R" pitchFamily="34" charset="-128"/>
                <a:ea typeface="小塚ゴシック Pro R" pitchFamily="34" charset="-128"/>
                <a:cs typeface="Arial" panose="020B0604020202020204" pitchFamily="34" charset="0"/>
              </a:rPr>
              <a:t>に含まれ、</a:t>
            </a:r>
            <a:br>
              <a:rPr lang="en-US" altLang="ja-JP" sz="1200">
                <a:latin typeface="小塚ゴシック Pro R" pitchFamily="34" charset="-128"/>
                <a:ea typeface="小塚ゴシック Pro R" pitchFamily="34" charset="-128"/>
                <a:cs typeface="Arial" panose="020B0604020202020204" pitchFamily="34" charset="0"/>
              </a:rPr>
            </a:br>
            <a:r>
              <a:rPr lang="en-US" altLang="ja-JP" sz="1200">
                <a:latin typeface="小塚ゴシック Pro R" pitchFamily="34" charset="-128"/>
                <a:ea typeface="小塚ゴシック Pro R" pitchFamily="34" charset="-128"/>
                <a:cs typeface="Arial" panose="020B0604020202020204" pitchFamily="34" charset="0"/>
              </a:rPr>
              <a:t>    </a:t>
            </a:r>
            <a:r>
              <a:rPr lang="ja-JP" altLang="en-US" sz="1200">
                <a:latin typeface="小塚ゴシック Pro R" pitchFamily="34" charset="-128"/>
                <a:ea typeface="小塚ゴシック Pro R" pitchFamily="34" charset="-128"/>
                <a:cs typeface="Arial" panose="020B0604020202020204" pitchFamily="34" charset="0"/>
              </a:rPr>
              <a:t>利用目的は「教育・事務利用」であるため、申請手続き不要で利用しています。</a:t>
            </a:r>
            <a:br>
              <a:rPr lang="en-US" altLang="ja-JP" sz="1200">
                <a:latin typeface="小塚ゴシック Pro R" pitchFamily="34" charset="-128"/>
                <a:ea typeface="小塚ゴシック Pro R" pitchFamily="34" charset="-128"/>
                <a:cs typeface="Arial" panose="020B0604020202020204" pitchFamily="34" charset="0"/>
              </a:rPr>
            </a:br>
            <a:r>
              <a:rPr lang="ja-JP" altLang="en-US" sz="1200">
                <a:latin typeface="小塚ゴシック Pro R" pitchFamily="34" charset="-128"/>
                <a:ea typeface="小塚ゴシック Pro R" pitchFamily="34" charset="-128"/>
                <a:cs typeface="Arial" panose="020B0604020202020204" pitchFamily="34" charset="0"/>
              </a:rPr>
              <a:t>・科研費申請書は、</a:t>
            </a:r>
            <a:r>
              <a:rPr lang="en-US" altLang="ja-JP" sz="1200">
                <a:latin typeface="小塚ゴシック Pro R" pitchFamily="34" charset="-128"/>
                <a:ea typeface="小塚ゴシック Pro R" pitchFamily="34" charset="-128"/>
                <a:cs typeface="Arial" panose="020B0604020202020204" pitchFamily="34" charset="0"/>
              </a:rPr>
              <a:t>p2</a:t>
            </a:r>
            <a:r>
              <a:rPr lang="ja-JP" altLang="en-US" sz="1200">
                <a:latin typeface="小塚ゴシック Pro R" pitchFamily="34" charset="-128"/>
                <a:ea typeface="小塚ゴシック Pro R" pitchFamily="34" charset="-128"/>
                <a:cs typeface="Arial" panose="020B0604020202020204" pitchFamily="34" charset="0"/>
              </a:rPr>
              <a:t>のとおり</a:t>
            </a:r>
            <a:r>
              <a:rPr lang="ja-JP" altLang="en-US" sz="1200" b="1">
                <a:latin typeface="小塚ゴシック Pro R" pitchFamily="34" charset="-128"/>
                <a:ea typeface="小塚ゴシック Pro R" pitchFamily="34" charset="-128"/>
                <a:cs typeface="Arial" panose="020B0604020202020204" pitchFamily="34" charset="0"/>
              </a:rPr>
              <a:t>「機密性</a:t>
            </a:r>
            <a:r>
              <a:rPr lang="en-US" altLang="ja-JP" sz="1200" b="1">
                <a:latin typeface="小塚ゴシック Pro R" pitchFamily="34" charset="-128"/>
                <a:ea typeface="小塚ゴシック Pro R" pitchFamily="34" charset="-128"/>
                <a:cs typeface="Arial" panose="020B0604020202020204" pitchFamily="34" charset="0"/>
              </a:rPr>
              <a:t>2A</a:t>
            </a:r>
            <a:r>
              <a:rPr lang="ja-JP" altLang="en-US" sz="1200" b="1">
                <a:latin typeface="小塚ゴシック Pro R" pitchFamily="34" charset="-128"/>
                <a:ea typeface="小塚ゴシック Pro R" pitchFamily="34" charset="-128"/>
                <a:cs typeface="Arial" panose="020B0604020202020204" pitchFamily="34" charset="0"/>
              </a:rPr>
              <a:t>情報」</a:t>
            </a:r>
            <a:r>
              <a:rPr lang="ja-JP" altLang="en-US" sz="1200">
                <a:latin typeface="小塚ゴシック Pro R" pitchFamily="34" charset="-128"/>
                <a:ea typeface="小塚ゴシック Pro R" pitchFamily="34" charset="-128"/>
                <a:cs typeface="Arial" panose="020B0604020202020204" pitchFamily="34" charset="0"/>
              </a:rPr>
              <a:t>であり、部局</a:t>
            </a:r>
            <a:r>
              <a:rPr lang="en-US" altLang="ja-JP" sz="1200">
                <a:latin typeface="小塚ゴシック Pro R" pitchFamily="34" charset="-128"/>
                <a:ea typeface="小塚ゴシック Pro R" pitchFamily="34" charset="-128"/>
                <a:cs typeface="Arial" panose="020B0604020202020204" pitchFamily="34" charset="0"/>
              </a:rPr>
              <a:t>CSIRT</a:t>
            </a:r>
            <a:r>
              <a:rPr lang="ja-JP" altLang="en-US" sz="1200" err="1">
                <a:latin typeface="小塚ゴシック Pro R" pitchFamily="34" charset="-128"/>
                <a:ea typeface="小塚ゴシック Pro R" pitchFamily="34" charset="-128"/>
                <a:cs typeface="Arial" panose="020B0604020202020204" pitchFamily="34" charset="0"/>
              </a:rPr>
              <a:t>への</a:t>
            </a:r>
            <a:r>
              <a:rPr lang="ja-JP" altLang="en-US" sz="1200">
                <a:latin typeface="小塚ゴシック Pro R" pitchFamily="34" charset="-128"/>
                <a:ea typeface="小塚ゴシック Pro R" pitchFamily="34" charset="-128"/>
                <a:cs typeface="Arial" panose="020B0604020202020204" pitchFamily="34" charset="0"/>
              </a:rPr>
              <a:t>利用報告も必要としません。</a:t>
            </a:r>
            <a:endParaRPr lang="en-US" altLang="ja-JP" sz="1200">
              <a:latin typeface="小塚ゴシック Pro R" pitchFamily="34" charset="-128"/>
              <a:ea typeface="小塚ゴシック Pro R" pitchFamily="34" charset="-128"/>
              <a:cs typeface="Arial" panose="020B0604020202020204" pitchFamily="34" charset="0"/>
            </a:endParaRPr>
          </a:p>
        </p:txBody>
      </p:sp>
    </p:spTree>
    <p:extLst>
      <p:ext uri="{BB962C8B-B14F-4D97-AF65-F5344CB8AC3E}">
        <p14:creationId xmlns:p14="http://schemas.microsoft.com/office/powerpoint/2010/main" val="12670449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7787F6F62AE0540A1E995E492C551EC" ma:contentTypeVersion="5" ma:contentTypeDescription="新しいドキュメントを作成します。" ma:contentTypeScope="" ma:versionID="85d194dd3e5ebe7286bd4bd914cc135c">
  <xsd:schema xmlns:xsd="http://www.w3.org/2001/XMLSchema" xmlns:xs="http://www.w3.org/2001/XMLSchema" xmlns:p="http://schemas.microsoft.com/office/2006/metadata/properties" xmlns:ns2="a9369231-dedc-461c-b027-132056d38458" xmlns:ns3="12aa84e4-c7b8-4347-9574-ec2dbb4b06bf" targetNamespace="http://schemas.microsoft.com/office/2006/metadata/properties" ma:root="true" ma:fieldsID="4a82b8119f81c0152edbba8960036b40" ns2:_="" ns3:_="">
    <xsd:import namespace="a9369231-dedc-461c-b027-132056d38458"/>
    <xsd:import namespace="12aa84e4-c7b8-4347-9574-ec2dbb4b06b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369231-dedc-461c-b027-132056d384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2aa84e4-c7b8-4347-9574-ec2dbb4b06bf"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12aa84e4-c7b8-4347-9574-ec2dbb4b06bf">
      <UserInfo>
        <DisplayName>武井 教展</DisplayName>
        <AccountId>10</AccountId>
        <AccountType/>
      </UserInfo>
      <UserInfo>
        <DisplayName>石田悠貴</DisplayName>
        <AccountId>6</AccountId>
        <AccountType/>
      </UserInfo>
    </SharedWithUsers>
  </documentManagement>
</p:properties>
</file>

<file path=customXml/itemProps1.xml><?xml version="1.0" encoding="utf-8"?>
<ds:datastoreItem xmlns:ds="http://schemas.openxmlformats.org/officeDocument/2006/customXml" ds:itemID="{E7556581-21D6-4F9A-AF37-35074C73649A}">
  <ds:schemaRefs>
    <ds:schemaRef ds:uri="http://schemas.microsoft.com/sharepoint/v3/contenttype/forms"/>
  </ds:schemaRefs>
</ds:datastoreItem>
</file>

<file path=customXml/itemProps2.xml><?xml version="1.0" encoding="utf-8"?>
<ds:datastoreItem xmlns:ds="http://schemas.openxmlformats.org/officeDocument/2006/customXml" ds:itemID="{B3959D24-618B-4BA3-A22A-424858B10C20}">
  <ds:schemaRefs>
    <ds:schemaRef ds:uri="12aa84e4-c7b8-4347-9574-ec2dbb4b06bf"/>
    <ds:schemaRef ds:uri="a9369231-dedc-461c-b027-132056d3845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B370F7C-4AA1-434E-B796-C6DEBC1E5BF2}">
  <ds:schemaRefs>
    <ds:schemaRef ds:uri="12aa84e4-c7b8-4347-9574-ec2dbb4b06bf"/>
    <ds:schemaRef ds:uri="http://purl.org/dc/terms/"/>
    <ds:schemaRef ds:uri="http://schemas.openxmlformats.org/package/2006/metadata/core-properties"/>
    <ds:schemaRef ds:uri="http://www.w3.org/XML/1998/namespace"/>
    <ds:schemaRef ds:uri="http://schemas.microsoft.com/office/infopath/2007/PartnerControls"/>
    <ds:schemaRef ds:uri="http://schemas.microsoft.com/office/2006/documentManagement/types"/>
    <ds:schemaRef ds:uri="http://purl.org/dc/elements/1.1/"/>
    <ds:schemaRef ds:uri="a9369231-dedc-461c-b027-132056d38458"/>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233</TotalTime>
  <Words>1635</Words>
  <Application>Microsoft Office PowerPoint</Application>
  <PresentationFormat>画面に合わせる (4:3)</PresentationFormat>
  <Paragraphs>100</Paragraphs>
  <Slides>5</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Kozuka Gothic Pro R</vt:lpstr>
      <vt:lpstr>小塚ゴシック Pro R</vt:lpstr>
      <vt:lpstr>游ゴシック</vt:lpstr>
      <vt:lpstr>Arial</vt:lpstr>
      <vt:lpstr>Calibri</vt:lpstr>
      <vt:lpstr>Calibri Light</vt:lpstr>
      <vt:lpstr>Wingdings</vt:lpstr>
      <vt:lpstr>Office テーマ</vt:lpstr>
      <vt:lpstr>【学内限定】 『学振採択申請書WEBライブラリー』ご案内</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【学内限定】 『学振採択申請書WEBライブラリー』ご案内</dc:title>
  <dc:creator>坂口雄介</dc:creator>
  <cp:lastModifiedBy>石田悠貴</cp:lastModifiedBy>
  <cp:revision>2</cp:revision>
  <dcterms:created xsi:type="dcterms:W3CDTF">2023-10-03T06:06:57Z</dcterms:created>
  <dcterms:modified xsi:type="dcterms:W3CDTF">2023-11-13T03:01:21Z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0x01010017787F6F62AE0540A1E995E492C551EC</vt:lpwstr>
  </property>
</Properties>
</file>