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34DDF1-9CA3-49D5-B3CE-E8E7947E0C2F}" v="8" dt="2023-03-07T06:58:03.3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2" d="100"/>
          <a:sy n="152" d="100"/>
        </p:scale>
        <p:origin x="5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833D85-0380-94C6-2309-E2A29C3760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1A18E99-AA13-2B50-C54E-58B080DAA7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DE5AE1-DB98-D533-7624-D8948E568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6351-9285-4903-B90E-5C7E7D67F70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F62745-942A-5650-F259-6AAF60C54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1448D1D-6BE7-B965-E7CA-AC399E9BD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78D5-5362-4D08-A259-68304725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898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823230-DF15-FF06-7A47-48C58C647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0EF06D6-DD28-F03A-AD56-DB92E64B8A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A4620F-4DF8-20A7-631D-72FA9E304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6351-9285-4903-B90E-5C7E7D67F70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AE5136-5533-E34D-AB48-71FC58FAD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660934-854D-C8EC-0428-40714E720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78D5-5362-4D08-A259-68304725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9696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1ED2C8B-2497-E534-2A5E-2745BE5F6D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CFEE663-4D1C-45CD-60F4-D048DFE269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D226F5-F98F-E465-B469-9FCD8E6F1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6351-9285-4903-B90E-5C7E7D67F70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861A33-BBCE-FA79-8E5E-FDAB665C2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6F4C0D-2C28-EE22-0761-F86AFDC49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78D5-5362-4D08-A259-68304725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4337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E7A527-8832-ABEC-842D-C9BE47DF1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7139FC0-B0AE-D653-3413-EC69D12B6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8C543E-DFAE-3CDF-B2D2-2A772D682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6351-9285-4903-B90E-5C7E7D67F70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593977-2401-5DE5-4B87-ED874C9D4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CEDDAE-1ACB-D171-3DCA-6BF35DF84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78D5-5362-4D08-A259-68304725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068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C0225F-E4A9-732F-F5C9-1F8DB6F19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2C531B-DF41-D02E-3C23-953C696E0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BC7B10-7134-F87E-0CA6-2C2E0F1F5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6351-9285-4903-B90E-5C7E7D67F70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1A89D7-9F9B-176D-3250-FE3E8D95E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9FF63C-D8BF-25F6-9987-EED89D495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78D5-5362-4D08-A259-68304725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64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5905C4-92A2-65BF-CBFB-654048583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9C0ADE0-141F-CB30-38F7-95BE1B9F8F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40FA59E-4736-D451-9D9C-31A2F81ED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5B233E8-5D25-D108-8B79-A91CDA18C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6351-9285-4903-B90E-5C7E7D67F70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A1B2F0C-A45B-FE1D-C2A6-AD7822EB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5E8830-7683-EE6D-DB5F-50EEC994F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78D5-5362-4D08-A259-68304725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702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3F9254-9C8B-D38A-6FCA-1EB15E1B8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3C23817-F02B-D779-63E1-A822FEF509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DD8FF53-8C60-A495-D220-D51EC7BB30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18D5B54-7913-C9C8-110B-1EC1191E3D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DC8FE83-9EAF-F6A7-52B8-722E35E77C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7E0C1F3-2C45-ED20-9AB2-417B6E6BF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6351-9285-4903-B90E-5C7E7D67F70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A2BC827-D5D7-F86B-FCD8-F1547A8CB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A153708-7DDE-8E10-0826-E337BC932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78D5-5362-4D08-A259-68304725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804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577AFF-267E-8D0D-755A-656ABEC67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A2F3816-E83E-BF6A-BD34-30B186AA7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6351-9285-4903-B90E-5C7E7D67F70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9724359-50EA-C4E1-6C80-277374457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E2AFDF6-CCFE-0524-2BF0-2475D331D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78D5-5362-4D08-A259-68304725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0352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26A2AAD-A531-5BFC-851A-12E5468E6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6351-9285-4903-B90E-5C7E7D67F70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9F94FEC-0E8A-0804-595B-77A7FCA0A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2CF7B60-327C-5738-A893-23DC1FEB5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78D5-5362-4D08-A259-68304725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7914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39E9E7-EF18-7BF9-9441-4C18B2C6A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7E7E2E-81CE-8F96-DEDE-4A7F22E96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40F1ACB-D3C6-29ED-B6B9-C1DB2FEE4D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F177353-1AE3-27BA-4921-794EF2214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6351-9285-4903-B90E-5C7E7D67F70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8583B5C-008D-FF49-E1FA-1622B991C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BAA977E-6983-F875-B591-88B4D8FE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78D5-5362-4D08-A259-68304725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470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8E7334-798B-A5B0-020C-09B15C142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23B7064-CBA5-3C3D-95FB-0FFD5D20A2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411CED0-B5ED-F32C-D8EB-E916C2373A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FC3B9E8-6792-50CB-E773-CC821BF2E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6351-9285-4903-B90E-5C7E7D67F70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AECE04D-04D1-0E95-5EA6-A7B8F9DFC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E25273-8A0E-5B17-CDDE-2996E5CFA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A78D5-5362-4D08-A259-68304725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06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70F228E-A19C-B884-44F6-85FDB732E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0AC5C35-9F81-8E9C-FA27-C5DF65B74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859907-1DDE-2B7F-C4C8-C2C2224461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F6351-9285-4903-B90E-5C7E7D67F704}" type="datetimeFigureOut">
              <a:rPr kumimoji="1" lang="ja-JP" altLang="en-US" smtClean="0"/>
              <a:t>2023/3/7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D9248D-F905-4881-8D8D-898745B363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FCB3EC-1FEF-FF70-E7B6-DD53DE23F0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A78D5-5362-4D08-A259-68304725A4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162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AB2E519-31C6-55E0-CB82-65396BAE0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252" y="722574"/>
            <a:ext cx="7396597" cy="6135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675980-B22C-1964-DC94-345133E6F38D}"/>
              </a:ext>
            </a:extLst>
          </p:cNvPr>
          <p:cNvSpPr txBox="1"/>
          <p:nvPr/>
        </p:nvSpPr>
        <p:spPr>
          <a:xfrm>
            <a:off x="4420401" y="516282"/>
            <a:ext cx="167559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奨学金および支援金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1D2578C6-2E01-CF21-8D42-063C94DA9E4E}"/>
              </a:ext>
            </a:extLst>
          </p:cNvPr>
          <p:cNvCxnSpPr>
            <a:cxnSpLocks/>
          </p:cNvCxnSpPr>
          <p:nvPr/>
        </p:nvCxnSpPr>
        <p:spPr>
          <a:xfrm>
            <a:off x="4892467" y="863988"/>
            <a:ext cx="6595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0E878100-10AF-B5DF-6CFA-B27059D9D2D1}"/>
              </a:ext>
            </a:extLst>
          </p:cNvPr>
          <p:cNvCxnSpPr>
            <a:cxnSpLocks/>
          </p:cNvCxnSpPr>
          <p:nvPr/>
        </p:nvCxnSpPr>
        <p:spPr>
          <a:xfrm>
            <a:off x="7796534" y="2159917"/>
            <a:ext cx="6595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9ECDD293-7EB3-45A3-9EB7-7A3B5F1D0547}"/>
              </a:ext>
            </a:extLst>
          </p:cNvPr>
          <p:cNvCxnSpPr>
            <a:cxnSpLocks/>
          </p:cNvCxnSpPr>
          <p:nvPr/>
        </p:nvCxnSpPr>
        <p:spPr>
          <a:xfrm>
            <a:off x="7845039" y="1169389"/>
            <a:ext cx="19893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299E39E3-D794-44F7-524F-EB6AC5884F03}"/>
              </a:ext>
            </a:extLst>
          </p:cNvPr>
          <p:cNvCxnSpPr>
            <a:cxnSpLocks/>
          </p:cNvCxnSpPr>
          <p:nvPr/>
        </p:nvCxnSpPr>
        <p:spPr>
          <a:xfrm>
            <a:off x="7796534" y="922385"/>
            <a:ext cx="32977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91F052FB-E7F2-434D-A4B7-00750C1CE4D0}"/>
              </a:ext>
            </a:extLst>
          </p:cNvPr>
          <p:cNvCxnSpPr>
            <a:cxnSpLocks/>
          </p:cNvCxnSpPr>
          <p:nvPr/>
        </p:nvCxnSpPr>
        <p:spPr>
          <a:xfrm>
            <a:off x="7796534" y="4862741"/>
            <a:ext cx="219056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51BEBA06-AC54-0F29-6013-997B746793EF}"/>
              </a:ext>
            </a:extLst>
          </p:cNvPr>
          <p:cNvCxnSpPr>
            <a:cxnSpLocks/>
          </p:cNvCxnSpPr>
          <p:nvPr/>
        </p:nvCxnSpPr>
        <p:spPr>
          <a:xfrm>
            <a:off x="7997792" y="5009548"/>
            <a:ext cx="166213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8417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石田悠貴</dc:creator>
  <cp:lastModifiedBy>石田悠貴</cp:lastModifiedBy>
  <cp:revision>1</cp:revision>
  <dcterms:created xsi:type="dcterms:W3CDTF">2023-03-07T06:54:47Z</dcterms:created>
  <dcterms:modified xsi:type="dcterms:W3CDTF">2023-03-07T06:58:17Z</dcterms:modified>
</cp:coreProperties>
</file>